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1" r:id="rId4"/>
    <p:sldId id="262" r:id="rId5"/>
    <p:sldId id="260" r:id="rId6"/>
    <p:sldId id="263" r:id="rId7"/>
    <p:sldId id="264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24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1612 216 24575,'-17'-7'0,"1"1"0,-24-5 0,-2-2 0,-17-3 0,-111-17 0,116 25 0,0-3 0,-98-31 0,124 31 0,1 3 0,-2 0 0,1 1 0,-1 2 0,1 1 0,-2 2 0,-42 0 0,-22 2 0,49-1 0,0 1 0,0 3 0,-80 14 0,71-4 0,21-7 0,1 2 0,0 2 0,1 1 0,-50 24 0,77-32 0,1-1 0,-1 1 0,1 0 0,0 0 0,0 0 0,0 1 0,0-1 0,1 1 0,-1-1 0,1 1 0,0 0 0,0 0 0,0 0 0,1 0 0,-2 6 0,-2 10 0,1 1 0,-2 21 0,1-9 0,-7 25 0,6-32 0,1-1 0,-2 30 0,-6 57 0,-1 8 0,15 268 0,2-371 0,0-1 0,1 1 0,1-1 0,0 0 0,2 0 0,0 0 0,0-1 0,1 0 0,1-1 0,1 1 0,0-2 0,1 1 0,0-2 0,1 1 0,21 16 0,-1-4 0,2-1 0,0-2 0,2-1 0,0-2 0,1-2 0,1-1 0,40 11 0,-38-15 0,2-2 0,-1-1 0,1-3 0,0-1 0,54-1 0,-47-4 0,0-3 0,49-10 0,-74 9 0,-1-2 0,0 0 0,-1-2 0,0 0 0,0-2 0,29-16 0,190-139 0,-91 59 0,182-113 0,53-35 0,-370 244 0,0-1 0,-1-1 0,0 0 0,-1-1 0,16-19 0,-24 25 0,0 0 0,0-1 0,-1 0 0,0 0 0,0 0 0,-1 0 0,0 0 0,-1-1 0,1 0 0,-2 1 0,1-1 0,0-16 0,-2 3 0,-1 1 0,-1-1 0,-1 1 0,-1 0 0,-1 0 0,-1 0 0,-8-21 0,10 33 0,-1 1 0,0 0 0,0 0 0,-1 0 0,1 0 0,-2 1 0,1 0 0,-1 0 0,-15-11 0,-4 0 0,-48-24 0,2 1 0,54 31 0,-2 0 0,1 1 0,-23-7 0,-14-5 0,36 12 0,-2 1 0,1 2 0,-1 0 0,0 1 0,-32-2 0,-111 2 0,127 6 0,18-2 14,1-1-1,-36-8 1,13 2-1420,19 4-5420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7:27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3416 658 24575,'-1'-5'0,"0"-1"0,0 1 0,-1 0 0,1 0 0,-1 0 0,0 0 0,0 1 0,-1-1 0,0 0 0,0 1 0,0 0 0,0-1 0,0 1 0,-5-4 0,2 2 0,0-1 0,1-1 0,0 1 0,-4-9 0,5 7 0,0 0 0,0 0 0,-1 1 0,0 0 0,0 0 0,-1 0 0,0 1 0,-1-1 0,1 2 0,-1-1 0,-1 1 0,1 0 0,-1 0 0,-10-5 0,-92-55 0,70 35 0,32 24 0,0 0 0,-1 1 0,0-1 0,0 2 0,-15-8 0,-41-19 0,45 21 0,-1 1 0,-24-9 0,-91-29 0,51 17 0,-141-32 0,103 39 0,0 5 0,-227-4 0,212 22 0,-93 4 0,128 10 0,62-6 0,-55 1 0,1-9 0,42-1 0,0 2 0,-83 12 0,77-4 0,41-6 0,1 0 0,-1 1 0,1 0 0,0 2 0,-29 11 0,-106 43 0,59-25 0,66-24 0,-1-1 0,0-2 0,-41 6 0,-88 1 0,152-14 0,0 1 0,-1 0 0,1 0 0,0 0 0,0 0 0,0 1 0,0 0 0,0 0 0,0 1 0,0-1 0,1 1 0,-1 0 0,1 0 0,-7 7 0,5-4 0,1 1 0,-1-1 0,2 1 0,-1 0 0,1 1 0,0-1 0,0 1 0,-4 14 0,3-5 0,1 1 0,1 0 0,0 0 0,1 0 0,1 0 0,1 0 0,1 0 0,3 21 0,-2-24 0,1 0 0,1 0 0,1 0 0,0 0 0,1 0 0,1-1 0,0 0 0,0-1 0,2 0 0,0 0 0,12 15 0,14 15 0,-27-31 0,0-2 0,1 1 0,0-1 0,1 0 0,0-1 0,22 16 0,4 0 0,50 44 0,-61-46 0,1-2 0,0-1 0,2 0 0,32 15 0,-16-16 0,1-2 0,1-1 0,80 15 0,147 7 0,-6-31 0,-79-5 0,-163 1 0,-1 0 0,1 2 0,32 11 0,-28-8 0,42 7 0,-60-14 0,0 0 0,1 0 0,-1-1 0,0-1 0,0 0 0,0 0 0,16-5 0,7-4 0,-4 1 0,1 1 0,0 1 0,0 1 0,41-1 0,187 9 0,111-3 0,-361 0 0,1 1 0,-1-2 0,0 1 0,1-1 0,-1-1 0,0 0 0,0 0 0,0-1 0,0 0 0,10-7 0,-9 4 0,-2 0 0,1 0 0,-1-1 0,0 0 0,-1-1 0,0 1 0,0-2 0,7-14 0,178-272 0,-163 252-455,2 1 0,68-70 0,-83 96-6371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7:27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24575,'1'4'0,"1"-1"0,0 1 0,0 0 0,0-1 0,0 1 0,1-1 0,-1 0 0,1 0 0,0 0 0,0 0 0,5 3 0,7 10 0,62 84 0,119 208 0,-103-153 0,371 568-801,-251-396 783,-180-272 113,-2 1 0,-3 1 0,-2 1 0,-3 1 0,22 89 0,-25-58-33,-4 0 1,-4 0-1,1 108 0,-11 664-25,-4-416-700,1-294 552,4 275 117,28 0-301,28-38-690,113 385-1,-115-598 2118,-46-151-871,0 0-1,2-1 0,0-1 1,30 38-1,-37-55-142,0 1 1,0-1 0,1-1-1,9 7 1,-10-9-123,0 1 1,-1 1-1,1-1 0,-1 1 0,0 0 1,-1 0-1,8 10 0,5 13 4,38 49 0,-47-68 0,1 0 0,0 0 0,0-1 0,1 0 0,0-1 0,0 0 0,1-1 0,14 7 0,0-3 0,1-1 0,0-2 0,0 0 0,1-2 0,39 3 0,-15 0 0,75 21 0,-32-5 0,-70-19 0,-1 1 0,0 2 0,0 0 0,-1 1 0,32 18 0,321 202 0,-341-204 0,2-3 0,1-1 0,0-1 0,2-3 0,0-1 0,49 14 0,1-2 0,-65-19 0,1 0 0,0-2 0,37 5 0,40-8 0,-74-5 0,1 2 0,52 8 0,-20 2 0,-38-7 0,0 0 0,-1 1 0,0 1 0,33 14 0,-34-12 0,-1-1 0,1-1 0,34 5 0,-15-3 0,32 6-1365,-50-7-5461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7:27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24575,'8'1'0,"1"0"0,-1 0 0,0 1 0,0 0 0,0 1 0,0 0 0,0 0 0,14 8 0,-2 1 0,37 28 0,-50-34 0,5 3 0,1 1 0,-1 1 0,-1 0 0,13 17 0,-22-25 0,1 0 0,-1 0 0,-1 0 0,1 1 0,0-1 0,-1 1 0,1-1 0,-1 1 0,0-1 0,0 1 0,-1 0 0,1-1 0,-1 1 0,0 0 0,0-1 0,0 1 0,0 0 0,0 0 0,-1-1 0,0 1 0,0 0 0,0-1 0,-3 7 0,-3 4 0,-2 0 0,1-1 0,-2 0 0,0 0 0,0-1 0,-20 18 0,5-9 0,0-1 0,-35 21 0,-11-5 0,53-29 0,1 2 0,0 0 0,-19 13 0,16-6 0,0-1 0,-33 36 0,1-3-1365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05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24575,'10'9'0,"0"0"0,21 13 0,1 0 0,24 22 0,4 2 0,105 105 0,-139-123 0,9 9 0,-1 2 0,-1 1 0,41 67 0,50 89 0,-62-102 0,59 107 0,-75-121 0,-27-47 0,-2 0 0,-1 0 0,-2 2 0,-1 0 0,14 65 0,67 299 0,27 137 0,-57-267 0,-36-167 0,22 162 0,3 201 0,-40 119 0,-15-410 0,0-128 0,-3 0 0,-16 72 0,-5 47 0,12-66 0,8-62 0,-2 52 0,5-52 0,-1 1 0,-13 51 0,-4 32 0,12 6 0,8-78 0,-3 1 0,-2 0 0,-17 65 0,-2-35 0,12-43 0,2-1 0,2 2 0,-8 59 0,12-50 0,-3-1 0,-1 1 0,-18 51 0,-57 130 0,66-186 0,2 0 0,2 1 0,2 1 0,2 1 0,2-1 0,-3 68 0,-2 29 0,0 14 0,12-70 0,4 102 0,-2-180 0,0-1 0,1 0 0,-1 1 0,1-1 0,0 0 0,1 0 0,-1 0 0,1-1 0,1 1 0,3 5 0,6 6 0,26 26 0,-25-29 0,-1 0 0,17 25 0,-9-7 0,2 0 0,1-1 0,2-2 0,1 0 0,1-2 0,1-1 0,1-1 0,64 38 0,-45-42 0,-42-20 0,-1 1 0,1 0 0,-1 1 0,0 0 0,0 0 0,0 0 0,0 1 0,-1 0 0,1 0 0,-1 0 0,8 8 0,-7-6 0,2 1 0,-1-1 0,1-1 0,-1 0 0,2 0 0,-1 0 0,0-1 0,1 0 0,0-1 0,17 5 0,11 5 0,91 51 0,-91-44 0,1 0 0,51 16 0,147 31 0,-8-3 0,-176-51 0,92 14 0,-1-2 0,-109-18-341,0-2 0,0-2-1,55-1 1,-66-2-6485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06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24575,'9'0'0,"0"1"0,0 1 0,0-1 0,0 2 0,0-1 0,0 1 0,-1 0 0,1 1 0,14 8 0,2 4 0,40 33 0,-56-41 0,0 1 0,0 0 0,14 20 0,-20-26 0,-1 0 0,1 1 0,-1-1 0,0 1 0,0 0 0,-1 0 0,1 0 0,-1-1 0,1 1 0,-1 1 0,0-1 0,-1 0 0,1 0 0,-1 0 0,0 6 0,-1-7 0,-1-1 0,1 1 0,-1-1 0,0 1 0,0-1 0,0 0 0,0 0 0,0 0 0,0 0 0,-1 0 0,1 0 0,0 0 0,-1-1 0,-4 3 0,-12 8 0,7-2 33,-1-2-1,0 1 0,-16 6 0,15-7-530,0 0 0,-18 13 0,17-7-6328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55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2302 306 24575,'0'-3'0,"-1"0"0,1-1 0,-1 1 0,0 0 0,0 0 0,-1 0 0,1 0 0,-1 0 0,1 0 0,-1 1 0,0-1 0,0 0 0,0 1 0,0 0 0,-1-1 0,1 1 0,0 0 0,-1 0 0,0 0 0,1 1 0,-1-1 0,-3-1 0,-12-6 0,0 0 0,-29-8 0,24 9 0,-30-9 0,-76-15 0,79 21 0,1-2 0,-53-21 0,44 6 0,40 17 0,-35-12 0,26 14 0,0 2 0,-1 1 0,0 1 0,-45-1 0,-118 7 0,75 2 0,86-3 0,-19 0 0,-1 1 0,-91 15 0,-250 81 0,149-35 0,215-55 0,0 1 0,0 1 0,1 1 0,0 1 0,-45 28 0,67-37 0,1 1 0,0 0 0,0-1 0,0 2 0,0-1 0,0 0 0,1 0 0,0 1 0,-1 0 0,1-1 0,1 1 0,-1 0 0,0 0 0,1 0 0,0 0 0,0 0 0,0 0 0,0 7 0,0 7 0,0 1 0,1-1 0,4 20 0,-1 1 0,-2 12 0,11 60 0,-9-92 0,1-1 0,1 1 0,1-1 0,1-1 0,0 1 0,16 26 0,135 193 0,-138-211 0,2-1 0,0-1 0,2-1 0,0-1 0,2-1 0,32 20 0,176 90 0,-216-124 0,-1 0 0,1 0 0,0-2 0,1-1 0,-1 0 0,1-1 0,21 1 0,16-3 0,62-5 0,-92 1 0,1-1 0,-1-1 0,0-1 0,0-1 0,42-18 0,-48 18 0,-1 0 0,1 2 0,1 0 0,-1 1 0,27-1 0,104 4 0,-1 0 0,-100-5 0,96-25 0,-98 19 0,-39 10 0,0-1 0,0 0 0,0-1 0,0 0 0,-1-1 0,1 1 0,-1-2 0,0 1 0,-1-1 0,1 0 0,-1-1 0,-1 1 0,1-2 0,-1 1 0,0-1 0,0 1 0,-1-2 0,-1 1 0,1 0 0,-1-1 0,0 0 0,-1 0 0,4-15 0,36-170 0,-42 183 0,0 0 0,-1 0 0,-1 0 0,1 0 0,-1 0 0,-1 0 0,0 0 0,-1 0 0,0 1 0,-1-1 0,0 1 0,0 0 0,-1 0 0,0 0 0,-8-9 0,9 11 15,0 1 0,0-1 0,1 0 0,0 0 0,1 0 0,0 0 0,-2-14 0,3 18-108,1-1 0,-1 1 1,1 0-1,1-1 0,-1 1 0,1-1 0,-1 1 0,1-1 1,1 1-1,-1 0 0,1-1 0,-1 1 0,1 0 1,0 0-1,5-6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57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2081 140 24575,'0'-2'0,"-1"1"0,1-1 0,-1 1 0,0-1 0,1 1 0,-1-1 0,0 1 0,0-1 0,0 1 0,0 0 0,0 0 0,0-1 0,0 1 0,0 0 0,-1 0 0,1 0 0,0 0 0,-1 0 0,-2-1 0,-29-13 0,-20-1 0,33 11 0,0-1 0,-23-11 0,20 6 0,-1 1 0,0 1 0,-28-6 0,38 12 0,-1 1 0,1 0 0,-1 1 0,1 0 0,-1 2 0,1-1 0,-16 4 0,-1 3 0,0 2 0,1 1 0,0 2 0,-53 28 0,55-25 0,-1-1 0,0-1 0,-1-2 0,-57 14 0,-186 6 0,222-27 0,41-2 0,1 0 0,0 0 0,0 1 0,0 0 0,0 1 0,1 0 0,-1 0 0,1 1 0,0 0 0,0 1 0,1 0 0,0 0 0,-10 10 0,-25 19 0,35-30 0,-1-1 0,0 0 0,0 0 0,0 0 0,0-1 0,0 0 0,-12 2 0,-64 7 0,36-6 0,24-2 0,-18 2 0,1 2 0,-50 16 0,80-19 0,1 0 0,-1 2 0,1-1 0,1 1 0,-1 0 0,1 1 0,0 1 0,-12 14 0,9-10 0,-1 0 0,0-2 0,-17 13 0,-28 6 0,48-25 0,-1 0 0,1 0 0,0 1 0,0 0 0,-13 11 0,21-14 0,-1 0 0,0 0 0,0 0 0,1 1 0,0-1 0,0 1 0,0 0 0,0-1 0,0 1 0,1 0 0,0 0 0,0 0 0,0 0 0,0 0 0,0 0 0,1 0 0,0 1 0,0-1 0,0 6 0,1-2 0,1 0 0,-1 0 0,1 0 0,0 0 0,1 0 0,0 0 0,0-1 0,1 0 0,0 1 0,0-1 0,1 0 0,-1-1 0,9 10 0,7 4 0,0-1 0,38 26 0,-16-12 0,39 27 0,3-3 0,93 45 0,-81-47 0,-79-46 0,1-1 0,0 0 0,0-2 0,1 0 0,-1-1 0,25 4 0,117 6 0,-148-15 0,386 8 49,-7 0-654,250 30 493,-595-35 205,0-3 0,-1-1 0,1-2-1,0-2 1,58-15 0,67-32 22,18-4-119,-150 47 4,-1 2 0,1 1 0,40 0 0,64 5 0,-66 3 0,0-4 0,135-21 0,520-179 0,-630 171 0,126-47 0,-217 73 0,0 0 0,0-2 0,-1 1 0,0-1 0,0-1 0,-1 1 0,0-2 0,0 1 0,-1-1 0,0-1 0,-1 1 0,0-1 0,0-1 0,-1 1 0,-1-1 0,6-14 0,-8 16 0,0 0 0,0-1 0,-1 1 0,-1 0 0,1-1 0,-2 1 0,1 0 0,-1-1 0,-1 1 0,1-1 0,-2 1 0,1-1 0,-1 1 0,-1 0 0,0 0 0,0 0 0,-1 0 0,0 1 0,0-1 0,-1 1 0,-7-10 0,-11-8 0,-1 1 0,-1 1 0,-55-41 0,11 9 0,48 38 0,-1 1 0,0 1 0,-1 0 0,-1 2 0,0 1 0,-1 0 0,-1 2 0,0 1 0,-52-13 0,28 12 0,-8-2 0,-61-5 0,-398-9 0,377 26 0,-209 4 0,327-2 0,0 0 0,0 2 0,0 1 0,0 0 0,1 2 0,-1 1 0,2 0 0,-38 19 0,49-21 0,-1-1 0,-1 0 0,1-1 0,0 0 0,-1 0 0,0-1 0,-20 1 0,-82-5 0,50 0 0,55 2-273,0 0 0,0-1 0,0 0 0,-9-3 0,0-2-6553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12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24575,'1'2'0,"0"-1"0,0 1 0,-1-1 0,1 0 0,0 1 0,0-1 0,0 0 0,1 0 0,-1 1 0,0-1 0,0 0 0,1 0 0,-1 0 0,0-1 0,1 1 0,-1 0 0,1 0 0,-1-1 0,1 1 0,-1-1 0,1 1 0,3-1 0,12 8 0,51 43 0,-35-25 0,42 25 0,-11-9 0,82 69 0,-72-52 0,62 38-22,150 78 0,-196-122-110,164 92-795,241 151 716,-248-130-1063,384 246 1263,-431-288-133,820 468-1675,-331-232 761,137 70-437,-444-263 1614,-83-41 1148,-210-84 1002,108 71 0,-110-56-1414,17 12-687,161 80 0,449 134-168,-452-215 0,-17-9 0,-91-20 0,114 42 0,-93-25 0,-82-34 0,-67-17 0,1 0 0,-1 2 0,-1 1 0,38 17 0,-1 5 0,-32-16 0,47 29 0,-28-12 0,-26-17 0,0 1 0,-1 1 0,22 21 0,-37-31 0,1-1 0,0 1 0,0-1 0,1-1 0,0 0 0,-1 0 0,1 0 0,19 3 0,-15-3 0,1 1 0,-1 0 0,16 8 0,109 54 0,-68-36 0,10 3 0,-49-23 0,-1 2 0,-1 2 0,44 27 0,8 13 0,126 62 0,98 22 0,-248-116 0,-29-13 0,0 1 0,-1 2 0,0 0 0,-1 2 0,0 0 0,26 23 0,-39-28 0,-1-1 0,1-1 0,1 0 0,-1-1 0,22 8 0,-16-7 0,-1 0 0,23 16 0,-28-17 0,-1 0 0,1 0 0,0-1 0,1-1 0,-1 0 0,1-1 0,0 0 0,0-2 0,0 1 0,17 0 0,-16-1 0,0 2 0,0-1 0,25 12 0,-24-9 0,0-1 0,31 7 0,-11-5 0,66 22 0,-65-18 0,71 18-1365,-90-24-5461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13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24575,'2'1'0,"0"-1"0,0 1 0,0 0 0,0 0 0,0 0 0,0 0 0,-1 1 0,1-1 0,0 0 0,-1 1 0,1-1 0,-1 1 0,3 2 0,6 6 0,124 83 0,-108-76 0,-19-11 0,0 1 0,-1 0 0,1 0 0,-1 1 0,-1-1 0,1 1 0,-2 1 0,1-1 0,6 17 0,4 5 0,-2-6 0,-7-14 0,0 0 0,-1 1 0,7 17 0,-11-25 0,0 1 0,-1-1 0,1 1 0,-1-1 0,1 1 0,-1-1 0,0 1 0,0-1 0,-1 1 0,1-1 0,-1 1 0,0-1 0,0 1 0,0-1 0,0 0 0,-2 4 0,-11 21-115,-18 32 359,29-56-380,0 0 0,-1 1 1,1-1-1,-1-1 0,0 1 0,0-1 0,-1 1 0,1-1 1,-1 0-1,-6 3 0,-10 2-6690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05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24575,'10'9'0,"0"0"0,21 13 0,1 0 0,24 22 0,4 2 0,105 105 0,-139-123 0,9 9 0,-1 2 0,-1 1 0,41 67 0,50 89 0,-62-102 0,59 107 0,-75-121 0,-27-47 0,-2 0 0,-1 0 0,-2 2 0,-1 0 0,14 65 0,67 299 0,27 137 0,-57-267 0,-36-167 0,22 162 0,3 201 0,-40 119 0,-15-410 0,0-128 0,-3 0 0,-16 72 0,-5 47 0,12-66 0,8-62 0,-2 52 0,5-52 0,-1 1 0,-13 51 0,-4 32 0,12 6 0,8-78 0,-3 1 0,-2 0 0,-17 65 0,-2-35 0,12-43 0,2-1 0,2 2 0,-8 59 0,12-50 0,-3-1 0,-1 1 0,-18 51 0,-57 130 0,66-186 0,2 0 0,2 1 0,2 1 0,2 1 0,2-1 0,-3 68 0,-2 29 0,0 14 0,12-70 0,4 102 0,-2-180 0,0-1 0,1 0 0,-1 1 0,1-1 0,0 0 0,1 0 0,-1 0 0,1-1 0,1 1 0,3 5 0,6 6 0,26 26 0,-25-29 0,-1 0 0,17 25 0,-9-7 0,2 0 0,1-1 0,2-2 0,1 0 0,1-2 0,1-1 0,1-1 0,64 38 0,-45-42 0,-42-20 0,-1 1 0,1 0 0,-1 1 0,0 0 0,0 0 0,0 0 0,0 1 0,-1 0 0,1 0 0,-1 0 0,8 8 0,-7-6 0,2 1 0,-1-1 0,1-1 0,-1 0 0,2 0 0,-1 0 0,0-1 0,1 0 0,0-1 0,17 5 0,11 5 0,91 51 0,-91-44 0,1 0 0,51 16 0,147 31 0,-8-3 0,-176-51 0,92 14 0,-1-2 0,-109-18-341,0-2 0,0-2-1,55-1 1,-66-2-6485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26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24575,'2'12'0,"1"0"0,-1 0 0,2 0 0,0-1 0,0 1 0,1-1 0,1 0 0,10 17 0,1 2 0,242 423 0,312 393-1017,48-34-1780,-21-90 2453,-486-593 162,6-5 0,162 132 0,-215-206 117,97 54-1,78 25-190,54 33 69,-132-61 331,168 101 573,-116-63 2275,-34-20-1576,-77-49-1407,23 13-9,132 81 0,-78-56 0,-40-27 0,-63-34 0,3-4 0,1-4 0,165 56 0,275 31 0,-427-106 0,114 41 0,86 49 0,-126-45 0,80 37 0,-139-53 0,3-6 0,149 39 0,182 12 0,-416-88 0,57 12 0,117 41 0,-168-46 0,68 29 0,-88-36 0,-1 2 0,0 0 0,0 0 0,-1 1 0,18 17 0,-16-15 0,0 1 0,1-2 0,20 12 0,27 22 0,-56-39 0,-1 0 0,0 0 0,0 0 0,6 11 0,-7-11 0,-1 0 0,1-1 0,1 1 0,-1-1 0,1 0 0,0 0 0,-1 0 0,7 4 0,38 21 0,-34-22 0,-1 1 0,0 1 0,0 0 0,-1 0 0,15 15 0,-17-14 0,0-1 0,1 0 0,21 14 0,1 0 0,-16-11 0,-2 1 0,0 1 0,0 0 0,-1 1 0,14 19 0,-9-9 0,0-1 0,2-1 0,1-1 0,30 25 0,-46-43 0,-1-1 0,1 0 0,0 0 0,0-1 0,0 1 0,0-1 0,0-1 0,1 1 0,7 0 0,-7-1 0,0 0 0,-1 1 0,1 0 0,-1 0 0,1 0 0,-1 1 0,10 5 0,-2 1 0,1 0 0,0-2 0,0 1 0,1-2 0,-1 0 0,2-1 0,-1-1 0,0 0 0,1-1 0,0-1 0,-1-1 0,29 0 0,6-2 0,0-2 0,68-12 0,-56 7 0,0 3 0,1 2 0,65 6 0,-11 0 0,181-3-1365,-276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06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24575,'9'0'0,"0"1"0,0 1 0,0-1 0,0 2 0,0-1 0,0 1 0,-1 0 0,1 1 0,14 8 0,2 4 0,40 33 0,-56-41 0,0 1 0,0 0 0,14 20 0,-20-26 0,-1 0 0,1 1 0,-1-1 0,0 1 0,0 0 0,-1 0 0,1 0 0,-1-1 0,1 1 0,-1 1 0,0-1 0,-1 0 0,1 0 0,-1 0 0,0 6 0,-1-7 0,-1-1 0,1 1 0,-1-1 0,0 1 0,0-1 0,0 0 0,0 0 0,0 0 0,0 0 0,-1 0 0,1 0 0,0 0 0,-1-1 0,-4 3 0,-12 8 0,7-2 33,-1-2-1,0 1 0,-16 6 0,15-7-530,0 0 0,-18 13 0,17-7-6328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55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2302 306 24575,'0'-3'0,"-1"0"0,1-1 0,-1 1 0,0 0 0,0 0 0,-1 0 0,1 0 0,-1 0 0,1 0 0,-1 1 0,0-1 0,0 0 0,0 1 0,0 0 0,-1-1 0,1 1 0,0 0 0,-1 0 0,0 0 0,1 1 0,-1-1 0,-3-1 0,-12-6 0,0 0 0,-29-8 0,24 9 0,-30-9 0,-76-15 0,79 21 0,1-2 0,-53-21 0,44 6 0,40 17 0,-35-12 0,26 14 0,0 2 0,-1 1 0,0 1 0,-45-1 0,-118 7 0,75 2 0,86-3 0,-19 0 0,-1 1 0,-91 15 0,-250 81 0,149-35 0,215-55 0,0 1 0,0 1 0,1 1 0,0 1 0,-45 28 0,67-37 0,1 1 0,0 0 0,0-1 0,0 2 0,0-1 0,0 0 0,1 0 0,0 1 0,-1 0 0,1-1 0,1 1 0,-1 0 0,0 0 0,1 0 0,0 0 0,0 0 0,0 0 0,0 7 0,0 7 0,0 1 0,1-1 0,4 20 0,-1 1 0,-2 12 0,11 60 0,-9-92 0,1-1 0,1 1 0,1-1 0,1-1 0,0 1 0,16 26 0,135 193 0,-138-211 0,2-1 0,0-1 0,2-1 0,0-1 0,2-1 0,32 20 0,176 90 0,-216-124 0,-1 0 0,1 0 0,0-2 0,1-1 0,-1 0 0,1-1 0,21 1 0,16-3 0,62-5 0,-92 1 0,1-1 0,-1-1 0,0-1 0,0-1 0,42-18 0,-48 18 0,-1 0 0,1 2 0,1 0 0,-1 1 0,27-1 0,104 4 0,-1 0 0,-100-5 0,96-25 0,-98 19 0,-39 10 0,0-1 0,0 0 0,0-1 0,0 0 0,-1-1 0,1 1 0,-1-2 0,0 1 0,-1-1 0,1 0 0,-1-1 0,-1 1 0,1-2 0,-1 1 0,0-1 0,0 1 0,-1-2 0,-1 1 0,1 0 0,-1-1 0,0 0 0,-1 0 0,4-15 0,36-170 0,-42 183 0,0 0 0,-1 0 0,-1 0 0,1 0 0,-1 0 0,-1 0 0,0 0 0,-1 0 0,0 1 0,-1-1 0,0 1 0,0 0 0,-1 0 0,0 0 0,-8-9 0,9 11 15,0 1 0,0-1 0,1 0 0,0 0 0,1 0 0,0 0 0,-2-14 0,3 18-108,1-1 0,-1 1 1,1 0-1,1-1 0,-1 1 0,1-1 0,-1 1 0,1-1 1,1 1-1,-1 0 0,1-1 0,-1 1 0,1 0 1,0 0-1,5-6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57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2081 140 24575,'0'-2'0,"-1"1"0,1-1 0,-1 1 0,0-1 0,1 1 0,-1-1 0,0 1 0,0-1 0,0 1 0,0 0 0,0 0 0,0-1 0,0 1 0,0 0 0,-1 0 0,1 0 0,0 0 0,-1 0 0,-2-1 0,-29-13 0,-20-1 0,33 11 0,0-1 0,-23-11 0,20 6 0,-1 1 0,0 1 0,-28-6 0,38 12 0,-1 1 0,1 0 0,-1 1 0,1 0 0,-1 2 0,1-1 0,-16 4 0,-1 3 0,0 2 0,1 1 0,0 2 0,-53 28 0,55-25 0,-1-1 0,0-1 0,-1-2 0,-57 14 0,-186 6 0,222-27 0,41-2 0,1 0 0,0 0 0,0 1 0,0 0 0,0 1 0,1 0 0,-1 0 0,1 1 0,0 0 0,0 1 0,1 0 0,0 0 0,-10 10 0,-25 19 0,35-30 0,-1-1 0,0 0 0,0 0 0,0 0 0,0-1 0,0 0 0,-12 2 0,-64 7 0,36-6 0,24-2 0,-18 2 0,1 2 0,-50 16 0,80-19 0,1 0 0,-1 2 0,1-1 0,1 1 0,-1 0 0,1 1 0,0 1 0,-12 14 0,9-10 0,-1 0 0,0-2 0,-17 13 0,-28 6 0,48-25 0,-1 0 0,1 0 0,0 1 0,0 0 0,-13 11 0,21-14 0,-1 0 0,0 0 0,0 0 0,1 1 0,0-1 0,0 1 0,0 0 0,0-1 0,0 1 0,1 0 0,0 0 0,0 0 0,0 0 0,0 0 0,0 0 0,1 0 0,0 1 0,0-1 0,0 6 0,1-2 0,1 0 0,-1 0 0,1 0 0,0 0 0,1 0 0,0 0 0,0-1 0,1 0 0,0 1 0,0-1 0,1 0 0,-1-1 0,9 10 0,7 4 0,0-1 0,38 26 0,-16-12 0,39 27 0,3-3 0,93 45 0,-81-47 0,-79-46 0,1-1 0,0 0 0,0-2 0,1 0 0,-1-1 0,25 4 0,117 6 0,-148-15 0,386 8 49,-7 0-654,250 30 493,-595-35 205,0-3 0,-1-1 0,1-2-1,0-2 1,58-15 0,67-32 22,18-4-119,-150 47 4,-1 2 0,1 1 0,40 0 0,64 5 0,-66 3 0,0-4 0,135-21 0,520-179 0,-630 171 0,126-47 0,-217 73 0,0 0 0,0-2 0,-1 1 0,0-1 0,0-1 0,-1 1 0,0-2 0,0 1 0,-1-1 0,0-1 0,-1 1 0,0-1 0,0-1 0,-1 1 0,-1-1 0,6-14 0,-8 16 0,0 0 0,0-1 0,-1 1 0,-1 0 0,1-1 0,-2 1 0,1 0 0,-1-1 0,-1 1 0,1-1 0,-2 1 0,1-1 0,-1 1 0,-1 0 0,0 0 0,0 0 0,-1 0 0,0 1 0,0-1 0,-1 1 0,-7-10 0,-11-8 0,-1 1 0,-1 1 0,-55-41 0,11 9 0,48 38 0,-1 1 0,0 1 0,-1 0 0,-1 2 0,0 1 0,-1 0 0,-1 2 0,0 1 0,-52-13 0,28 12 0,-8-2 0,-61-5 0,-398-9 0,377 26 0,-209 4 0,327-2 0,0 0 0,0 2 0,0 1 0,0 0 0,1 2 0,-1 1 0,2 0 0,-38 19 0,49-21 0,-1-1 0,-1 0 0,1-1 0,0 0 0,-1 0 0,0-1 0,-20 1 0,-82-5 0,50 0 0,55 2-273,0 0 0,0-1 0,0 0 0,-9-3 0,0-2-6553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12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24575,'1'2'0,"0"-1"0,0 1 0,-1-1 0,1 0 0,0 1 0,0-1 0,0 0 0,1 0 0,-1 1 0,0-1 0,0 0 0,1 0 0,-1 0 0,0-1 0,1 1 0,-1 0 0,1 0 0,-1-1 0,1 1 0,-1-1 0,1 1 0,3-1 0,12 8 0,51 43 0,-35-25 0,42 25 0,-11-9 0,82 69 0,-72-52 0,62 38-22,150 78 0,-196-122-110,164 92-795,241 151 716,-248-130-1063,384 246 1263,-431-288-133,820 468-1675,-331-232 761,137 70-437,-444-263 1614,-83-41 1148,-210-84 1002,108 71 0,-110-56-1414,17 12-687,161 80 0,449 134-168,-452-215 0,-17-9 0,-91-20 0,114 42 0,-93-25 0,-82-34 0,-67-17 0,1 0 0,-1 2 0,-1 1 0,38 17 0,-1 5 0,-32-16 0,47 29 0,-28-12 0,-26-17 0,0 1 0,-1 1 0,22 21 0,-37-31 0,1-1 0,0 1 0,0-1 0,1-1 0,0 0 0,-1 0 0,1 0 0,19 3 0,-15-3 0,1 1 0,-1 0 0,16 8 0,109 54 0,-68-36 0,10 3 0,-49-23 0,-1 2 0,-1 2 0,44 27 0,8 13 0,126 62 0,98 22 0,-248-116 0,-29-13 0,0 1 0,-1 2 0,0 0 0,-1 2 0,0 0 0,26 23 0,-39-28 0,-1-1 0,1-1 0,1 0 0,-1-1 0,22 8 0,-16-7 0,-1 0 0,23 16 0,-28-17 0,-1 0 0,1 0 0,0-1 0,1-1 0,-1 0 0,1-1 0,0 0 0,0-2 0,0 1 0,17 0 0,-16-1 0,0 2 0,0-1 0,25 12 0,-24-9 0,0-1 0,31 7 0,-11-5 0,66 22 0,-65-18 0,71 18-1365,-90-24-5461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6:13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24575,'2'1'0,"0"-1"0,0 1 0,0 0 0,0 0 0,0 0 0,0 0 0,-1 1 0,1-1 0,0 0 0,-1 1 0,1-1 0,-1 1 0,3 2 0,6 6 0,124 83 0,-108-76 0,-19-11 0,0 1 0,-1 0 0,1 0 0,-1 1 0,-1-1 0,1 1 0,-2 1 0,1-1 0,6 17 0,4 5 0,-2-6 0,-7-14 0,0 0 0,-1 1 0,7 17 0,-11-25 0,0 1 0,-1-1 0,1 1 0,-1-1 0,1 1 0,-1-1 0,0 1 0,0-1 0,-1 1 0,1-1 0,-1 1 0,0-1 0,0 1 0,0-1 0,0 0 0,-2 4 0,-11 21-115,-18 32 359,29-56-380,0 0 0,-1 1 1,1-1-1,-1-1 0,0 1 0,0-1 0,-1 1 0,1-1 1,-1 0-1,-6 3 0,-10 2-6690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24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1558 197 24575,'0'-3'0,"-1"0"0,0 1 0,1-1 0,-1 1 0,0-1 0,0 1 0,-1-1 0,1 1 0,0 0 0,-1 0 0,1-1 0,-1 1 0,0 0 0,-3-3 0,0 0 0,0 1 0,-1 0 0,1 0 0,-11-6 0,5 6 0,-1-1 0,0 2 0,0-1 0,-24-2 0,23 4 0,-1-1 0,0 0 0,-23-9 0,4-3 0,19 8 0,-1 0 0,0 1 0,0 0 0,-1 1 0,0 1 0,-25-3 0,-59-7 0,57 8 0,-49-2 0,63 7 0,-51-1 0,1 2 0,-131 19 0,164-10 0,-5-1 0,0 2 0,0 2 0,1 3 0,-73 31 0,98-35 0,19-8 0,0-1 0,1 1 0,-1 0 0,1 0 0,-8 6 0,11-7 0,0 0 0,0 0 0,0 0 0,1 1 0,-1-1 0,0 1 0,1 0 0,0-1 0,-1 1 0,1 0 0,0 0 0,1-1 0,-1 1 0,0 0 0,1 3 0,-3 18 0,-2 1 0,0-2 0,-1 1 0,-1-1 0,-14 33 0,15-44 0,0 0 0,1 1 0,1 0 0,0 0 0,1 1 0,1-1 0,0 1 0,0-1 0,2 1 0,-1 0 0,2-1 0,0 1 0,1 0 0,0-1 0,1 0 0,0 1 0,1-1 0,0 0 0,1-1 0,1 1 0,0-1 0,1 0 0,0 0 0,12 14 0,87 131 0,-95-142 0,-1 0 0,2-1 0,0 0 0,1-1 0,0 0 0,1-1 0,0-1 0,1 0 0,0-1 0,1 0 0,0-1 0,0-1 0,1-1 0,0 0 0,0-1 0,24 4 0,-10-3 0,1-2 0,0-1 0,0-1 0,0-2 0,0-1 0,0-1 0,0-2 0,48-11 0,-15 0 0,0 3 0,0 2 0,98 1 0,-117 7 0,-23 0 0,0 1 0,0 1 0,42 7 0,-60-6 0,0 0 0,0 1 0,0-1 0,-1 1 0,1 0 0,-1 0 0,1 1 0,-1-1 0,0 1 0,-1 0 0,1 0 0,5 8 0,19 17 0,-21-23 0,1 0 0,-1-1 0,1 0 0,1-1 0,-1 0 0,1 0 0,-1 0 0,1-1 0,0-1 0,0 1 0,1-2 0,-1 1 0,0-1 0,0-1 0,13 0 0,8-2 0,0-2 0,0-2 0,40-12 0,19-3 0,-21 5 0,107-41 0,-166 53 0,-1 0 0,0-1 0,0 1 0,-1-2 0,1 1 0,-1-1 0,0-1 0,-1 1 0,1-1 0,6-10 0,8-12 0,22-39 0,-41 64 0,5-9 0,-1 0 0,-1 0 0,0 0 0,-1-1 0,0 0 0,-1 0 0,3-27 0,-4 12 0,-2 0 0,-5-53 0,2 69 0,-1 1 0,0-1 0,-1 1 0,0 1 0,-1-1 0,0 1 0,-1 0 0,0 0 0,0 0 0,-1 1 0,-1 1 0,-14-14 0,6 8 0,-68-56 0,47 41 0,0-2 0,2-1 0,-35-42 0,36 27-1365,22 26-5461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26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2793 297 24575,'-6'-2'0,"0"0"0,0 0 0,1 0 0,-1 0 0,1-1 0,-9-5 0,4 2 0,-6-3 0,0 1 0,0 0 0,-1 1 0,0 1 0,-1 1 0,1 0 0,-1 2 0,0 0 0,0 0 0,-28 1 0,-10 2 0,0-3 0,0-3 0,1-2 0,-77-21 0,50 5 0,-1 4 0,0 3 0,-113-9 0,-5 15 0,-242-7 0,-43 19 0,469 1 0,0 0 0,1 1 0,-1 0 0,1 2 0,0 0 0,0 0 0,-19 11 0,15-8 0,1 0 0,-1-1 0,0-1 0,-26 4 0,2-5 0,27-4 0,1 0 0,-1 2 0,0 0 0,1 1 0,0 0 0,0 1 0,0 1 0,-22 11 0,30-12 0,-1 0 0,1 1 0,0 0 0,0 0 0,1 1 0,0 0 0,-8 9 0,12-11 0,-1 1 0,1 0 0,0 0 0,0 0 0,1 0 0,-1 0 0,2 1 0,-1-1 0,1 1 0,-1-1 0,1 13 0,-1 37 0,2 1 0,11 83 0,-9-126 0,1 0 0,0 0 0,1-1 0,1 1 0,0-1 0,1 0 0,0 0 0,1-1 0,0 0 0,1 0 0,1-1 0,0 0 0,0 0 0,1-1 0,0 0 0,1-1 0,0 0 0,0-1 0,1 0 0,0 0 0,16 6 0,23 5 0,1-1 0,0-3 0,61 9 0,7 2 0,0 0 0,1-5 0,186 7 0,250-25 0,-285-6 0,1153 3 0,-1373 2 0,-1 3 0,1 1 0,81 22 0,148 58 0,-278-85 0,28 8 0,0-1 0,1-1 0,60 4 0,98-9 0,-121-3 0,-49 2 0,0 1 0,34 8 0,20 2 0,-45-8 0,0 1 0,0 2 0,-1 0 0,43 19 0,-39-15 0,-8-3 0,-1-2 0,2 0 0,-1-2 0,45 2 0,103-8 0,-60-1 0,-55 3 0,111-3 0,-143 0 0,0 0 0,0-2 0,0 0 0,38-15 0,-59 19 0,-1-1 0,1 1 0,-1-1 0,1 1 0,-1-1 0,0 0 0,0-1 0,0 1 0,0-1 0,0 1 0,0-1 0,-1 0 0,1 0 0,-1 0 0,0 0 0,0 0 0,0 0 0,0-1 0,0 1 0,-1-1 0,0 0 0,0 1 0,0-1 0,0 0 0,0 1 0,-1-1 0,1 0 0,-1 0 0,-1-4 0,0-2 0,0 1 0,-1 0 0,-1-1 0,0 1 0,0 0 0,0 1 0,-1-1 0,-1 1 0,0-1 0,-10-13 0,-114-166 0,41 56 0,-34-51 0,111 168 0,0 0 0,-1 1 0,-1 0 0,0 0 0,-1 2 0,-19-15 0,-97-54 0,116 73 0,-80-52 0,62 38 0,-1 1 0,-53-24 0,84 44 0,-116-54 0,108 50 0,-1 0 0,0 1 0,0 1 0,-1-1 0,1 2 0,-1 0 0,-18-2 0,-87 4 0,66 2 0,-229-16 0,1 0 0,-104 15 0,360-2 0,1-1 0,-31-7 0,-25-3 0,-70-9 0,88 12 0,-3-8-1365,44 12-5461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49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24575,'-1'74'0,"5"131"0,-1-170 0,1 1 0,2-1 0,18 59 0,-14-60 0,-1 1 0,-2-1 0,5 59 0,-8 104 0,-2-34 0,2-122 0,2-1 0,2 0 0,14 42 0,13 69 0,-25-84 0,-1 10 0,4 0 0,4-2 0,25 74 0,15 50 0,-25-71 0,-23-101 0,26 111 0,-9 1 0,57 175 0,-60-253 0,3-1 0,49 85 0,-58-115 0,-12-18 0,0-1 0,-1 0 0,0 1 0,-1 0 0,3 21 0,-5-23 0,1 1 0,0-1 0,0 0 0,1-1 0,1 1 0,-1 0 0,2-1 0,7 14 0,-5-12 0,0 0 0,-1 1 0,0-1 0,-1 1 0,6 24 0,-8-28 0,1 0 0,0 0 0,0-1 0,9 15 0,9 15 0,-8-12 0,0 0 0,33 43 0,2 1 0,-11-16 0,-25-36 0,-1 0 0,14 28 0,40 68 0,-52-92 0,25 32 0,1-2 0,86 147 0,-112-174 0,-8-16 0,-1 0 0,0 1 0,-1-1 0,1 1 0,-2 0 0,1 1 0,-1-1 0,1 11 0,5 22 0,1 0 0,20 53 0,-8-26 0,-16-48 0,-2 1 0,-1 0 0,2 30 0,-5-32 0,2 0 0,1 0 0,0 0 0,10 29 0,20 51 0,21 112 0,-28-42 0,-11-58 0,12 83 0,-21-142 0,-2 1 0,-6 85 0,4 51 0,13-111 0,-3-22 0,-9-40 0,2 0 0,0-1 0,9 20 0,-9-22 0,1 0 0,-2 0 0,1 0 0,-2 1 0,3 20 0,-8 85 0,0-87 0,1 0 0,2 0 0,7 48 0,-2-56 0,2 0 0,21 46 0,1 4 0,19 65 0,-46-136 0,0 1 0,0-1 0,0 1 0,1-1 0,-1 0 0,1 0 0,0-1 0,0 1 0,1-1 0,-1 0 0,1 0 0,-1 0 0,1-1 0,0 0 0,0 0 0,0 0 0,0 0 0,9 1 0,0 0 0,1 0 0,0-1 0,1 0 0,-1-1 0,22-2 0,-26-1 0,0 0 0,0 0 0,0-1 0,0-1 0,-1 0 0,1 0 0,-1-1 0,0-1 0,0 1 0,11-10 0,26-13 0,-30 18 0,0 0 0,23-18 0,14-12 0,-36 27 0,0-1 0,23-21 0,60-59 0,-95 89-105,0 1 0,0 1 0,0-1 0,1 1 0,-1 0 0,1 0 0,0 1 0,0 0 0,0 0 0,0 0 0,0 1 0,8 0 0,8 0-6721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5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24575,'2'4'0,"0"0"0,0 0 0,0 0 0,1-1 0,-1 1 0,1-1 0,0 1 0,0-1 0,0 0 0,1 0 0,-1-1 0,6 4 0,6 7 0,117 133 0,-109-124 0,155 139 0,-174-157 0,1-1 0,-1 1 0,0 0 0,0 1 0,0-1 0,-1 0 0,0 1 0,0 0 0,0 0 0,0 0 0,-1 0 0,0 0 0,0 1 0,0-1 0,0 1 0,-1-1 0,0 1 0,0 8 0,-1-7 0,0 1 0,-1-1 0,0 0 0,0 1 0,-1-1 0,1 0 0,-2 0 0,1 0 0,-1 0 0,0 0 0,-1 0 0,1-1 0,-9 11 0,7-10-65,-10 10-121,2 2 0,-1 0 1,2 1-1,1 0 0,1 1 1,-11 29-1,16-30-6640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52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24575,'-2'42'0,"3"0"0,2 0 0,1-1 0,17 71 0,2-41-304,4 0-1,2-2 1,47 78-1,131 189-1739,-203-330 1961,985 1461-3187,-670-1043 3270,18-15 0,445 417 0,-597-656-440,8-8 1,280 179-1,-84-119 7027,-349-202-6395,2-2 1,0-1-1,1-2 1,0-2-1,1-3 1,58 8-1,-52-11-204,287 47-113,286 46-563,-347-64 692,228 25-28,154-48 645,-404-16-397,-223 1-224,0-2 0,0-1 0,0-2 0,-1 0 0,36-15 0,43-11 0,214-50 0,-154 39 0,267-34 0,-363 69 0,-1-3 0,0-3 0,-1-4 0,84-33 0,-135 44 0,-5 2 0,0 0 0,0-1 0,18-13 0,79-59 0,-85 64 0,-1 0 0,48-18 0,-60 28 0,1 1 0,-1 0 0,1 1 0,0 0 0,24-1 0,79 6 0,-54 0 0,479-2 0,-521-1 0,-1-1 0,1-2 0,-1 0 0,38-13 0,26-5 0,82 0 0,-125 15 0,-33 6 0,0 0 0,0 0 0,0-1 0,0 0 0,0-1 0,-1 0 0,1-1 0,10-5 0,-11 4 0,1 1 0,0-1 0,0 1 0,1 1 0,-1 0 0,1 0 0,0 1 0,-1 0 0,1 1 0,20-1 0,-8 3 0,0 1 0,0 0 0,40 11 0,5-2 0,-52-10 0,-1 1 0,0 1 0,0 0 0,0 0 0,17 8 0,3 5 0,-20-9 0,0 0 0,1 0 0,0-2 0,0 0 0,0 0 0,0-2 0,23 3 0,70-6-1365,-84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27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24575,'1'2'0,"1"0"0,-1 1 0,0-1 0,1 0 0,-1 0 0,1 0 0,-1 0 0,1 0 0,0 0 0,0 0 0,0-1 0,4 3 0,8 9 0,11 15 0,2-2 0,38 31 0,7 5 0,-60-52 0,0-1 0,1 0 0,16 9 0,-15-10 0,0 1 0,20 15 0,-30-19 0,-1-1 0,1 1 0,-1 0 0,0 0 0,0 1 0,0-1 0,-1 1 0,0-1 0,0 1 0,1 7 0,0-4 0,0-1 0,0 1 0,8 13 0,-9-18 0,1 0 0,-1 1 0,1-1 0,-1 0 0,0 1 0,-1 0 0,1-1 0,-1 1 0,0 0 0,0 0 0,0 7 0,-1-9 0,-1 1 0,1-1 0,-1 0 0,0 0 0,0 1 0,-1-1 0,1 0 0,-1 0 0,1-1 0,-1 1 0,0 0 0,0 0 0,0-1 0,0 1 0,-1-1 0,1 0 0,-5 4 0,-45 29 0,41-29 0,0 1 0,1 0 0,-1 1 0,-12 12 0,-127 125 0,146-141-227,0 0-1,0-1 1,-1 0-1,1 1 1,-8 2-1,-4 1-6598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53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24575,'0'14'0,"1"-1"0,0 0 0,1 0 0,0 0 0,1 0 0,1-1 0,0 1 0,0-1 0,2 0 0,-1 0 0,2 0 0,-1-1 0,1 0 0,1 0 0,11 12 0,17 14 0,-25-27 0,0 1 0,-1 0 0,0 1 0,9 15 0,-17-24 0,0 0 0,0 0 0,-1 0 0,0 0 0,1 1 0,-1-1 0,-1 1 0,1-1 0,0 0 0,-1 1 0,1-1 0,-1 1 0,0-1 0,-1 1 0,1-1 0,0 1 0,-1-1 0,0 1 0,0-1 0,0 1 0,0-1 0,-4 6 0,-1 3 0,-1 0 0,-1-1 0,0 0 0,-1 0 0,0-1 0,0 0 0,-1-1 0,0 0 0,-1-1 0,0 0 0,-19 11 0,17-12-117,-76 51-1131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24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1558 197 24575,'0'-3'0,"-1"0"0,0 1 0,1-1 0,-1 1 0,0-1 0,0 1 0,-1-1 0,1 1 0,0 0 0,-1 0 0,1-1 0,-1 1 0,0 0 0,-3-3 0,0 0 0,0 1 0,-1 0 0,1 0 0,-11-6 0,5 6 0,-1-1 0,0 2 0,0-1 0,-24-2 0,23 4 0,-1-1 0,0 0 0,-23-9 0,4-3 0,19 8 0,-1 0 0,0 1 0,0 0 0,-1 1 0,0 1 0,-25-3 0,-59-7 0,57 8 0,-49-2 0,63 7 0,-51-1 0,1 2 0,-131 19 0,164-10 0,-5-1 0,0 2 0,0 2 0,1 3 0,-73 31 0,98-35 0,19-8 0,0-1 0,1 1 0,-1 0 0,1 0 0,-8 6 0,11-7 0,0 0 0,0 0 0,0 0 0,1 1 0,-1-1 0,0 1 0,1 0 0,0-1 0,-1 1 0,1 0 0,0 0 0,1-1 0,-1 1 0,0 0 0,1 3 0,-3 18 0,-2 1 0,0-2 0,-1 1 0,-1-1 0,-14 33 0,15-44 0,0 0 0,1 1 0,1 0 0,0 0 0,1 1 0,1-1 0,0 1 0,0-1 0,2 1 0,-1 0 0,2-1 0,0 1 0,1 0 0,0-1 0,1 0 0,0 1 0,1-1 0,0 0 0,1-1 0,1 1 0,0-1 0,1 0 0,0 0 0,12 14 0,87 131 0,-95-142 0,-1 0 0,2-1 0,0 0 0,1-1 0,0 0 0,1-1 0,0-1 0,1 0 0,0-1 0,1 0 0,0-1 0,0-1 0,1-1 0,0 0 0,0-1 0,24 4 0,-10-3 0,1-2 0,0-1 0,0-1 0,0-2 0,0-1 0,0-1 0,0-2 0,48-11 0,-15 0 0,0 3 0,0 2 0,98 1 0,-117 7 0,-23 0 0,0 1 0,0 1 0,42 7 0,-60-6 0,0 0 0,0 1 0,0-1 0,-1 1 0,1 0 0,-1 0 0,1 1 0,-1-1 0,0 1 0,-1 0 0,1 0 0,5 8 0,19 17 0,-21-23 0,1 0 0,-1-1 0,1 0 0,1-1 0,-1 0 0,1 0 0,-1 0 0,1-1 0,0-1 0,0 1 0,1-2 0,-1 1 0,0-1 0,0-1 0,13 0 0,8-2 0,0-2 0,0-2 0,40-12 0,19-3 0,-21 5 0,107-41 0,-166 53 0,-1 0 0,0-1 0,0 1 0,-1-2 0,1 1 0,-1-1 0,0-1 0,-1 1 0,1-1 0,6-10 0,8-12 0,22-39 0,-41 64 0,5-9 0,-1 0 0,-1 0 0,0 0 0,-1-1 0,0 0 0,-1 0 0,3-27 0,-4 12 0,-2 0 0,-5-53 0,2 69 0,-1 1 0,0-1 0,-1 1 0,0 1 0,-1-1 0,0 1 0,-1 0 0,0 0 0,0 0 0,-1 1 0,-1 1 0,-14-14 0,6 8 0,-68-56 0,47 41 0,0-2 0,2-1 0,-35-42 0,36 27-1365,22 26-5461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26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2793 297 24575,'-6'-2'0,"0"0"0,0 0 0,1 0 0,-1 0 0,1-1 0,-9-5 0,4 2 0,-6-3 0,0 1 0,0 0 0,-1 1 0,0 1 0,-1 1 0,1 0 0,-1 2 0,0 0 0,0 0 0,-28 1 0,-10 2 0,0-3 0,0-3 0,1-2 0,-77-21 0,50 5 0,-1 4 0,0 3 0,-113-9 0,-5 15 0,-242-7 0,-43 19 0,469 1 0,0 0 0,1 1 0,-1 0 0,1 2 0,0 0 0,0 0 0,-19 11 0,15-8 0,1 0 0,-1-1 0,0-1 0,-26 4 0,2-5 0,27-4 0,1 0 0,-1 2 0,0 0 0,1 1 0,0 0 0,0 1 0,0 1 0,-22 11 0,30-12 0,-1 0 0,1 1 0,0 0 0,0 0 0,1 1 0,0 0 0,-8 9 0,12-11 0,-1 1 0,1 0 0,0 0 0,0 0 0,1 0 0,-1 0 0,2 1 0,-1-1 0,1 1 0,-1-1 0,1 13 0,-1 37 0,2 1 0,11 83 0,-9-126 0,1 0 0,0 0 0,1-1 0,1 1 0,0-1 0,1 0 0,0 0 0,1-1 0,0 0 0,1 0 0,1-1 0,0 0 0,0 0 0,1-1 0,0 0 0,1-1 0,0 0 0,0-1 0,1 0 0,0 0 0,16 6 0,23 5 0,1-1 0,0-3 0,61 9 0,7 2 0,0 0 0,1-5 0,186 7 0,250-25 0,-285-6 0,1153 3 0,-1373 2 0,-1 3 0,1 1 0,81 22 0,148 58 0,-278-85 0,28 8 0,0-1 0,1-1 0,60 4 0,98-9 0,-121-3 0,-49 2 0,0 1 0,34 8 0,20 2 0,-45-8 0,0 1 0,0 2 0,-1 0 0,43 19 0,-39-15 0,-8-3 0,-1-2 0,2 0 0,-1-2 0,45 2 0,103-8 0,-60-1 0,-55 3 0,111-3 0,-143 0 0,0 0 0,0-2 0,0 0 0,38-15 0,-59 19 0,-1-1 0,1 1 0,-1-1 0,1 1 0,-1-1 0,0 0 0,0-1 0,0 1 0,0-1 0,0 1 0,0-1 0,-1 0 0,1 0 0,-1 0 0,0 0 0,0 0 0,0 0 0,0-1 0,0 1 0,-1-1 0,0 0 0,0 1 0,0-1 0,0 0 0,0 1 0,-1-1 0,1 0 0,-1 0 0,-1-4 0,0-2 0,0 1 0,-1 0 0,-1-1 0,0 1 0,0 0 0,0 1 0,-1-1 0,-1 1 0,0-1 0,-10-13 0,-114-166 0,41 56 0,-34-51 0,111 168 0,0 0 0,-1 1 0,-1 0 0,0 0 0,-1 2 0,-19-15 0,-97-54 0,116 73 0,-80-52 0,62 38 0,-1 1 0,-53-24 0,84 44 0,-116-54 0,108 50 0,-1 0 0,0 1 0,0 1 0,-1-1 0,1 2 0,-1 0 0,-18-2 0,-87 4 0,66 2 0,-229-16 0,1 0 0,-104 15 0,360-2 0,1-1 0,-31-7 0,-25-3 0,-70-9 0,88 12 0,-3-8-1365,44 12-5461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49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24575,'-1'74'0,"5"131"0,-1-170 0,1 1 0,2-1 0,18 59 0,-14-60 0,-1 1 0,-2-1 0,5 59 0,-8 104 0,-2-34 0,2-122 0,2-1 0,2 0 0,14 42 0,13 69 0,-25-84 0,-1 10 0,4 0 0,4-2 0,25 74 0,15 50 0,-25-71 0,-23-101 0,26 111 0,-9 1 0,57 175 0,-60-253 0,3-1 0,49 85 0,-58-115 0,-12-18 0,0-1 0,-1 0 0,0 1 0,-1 0 0,3 21 0,-5-23 0,1 1 0,0-1 0,0 0 0,1-1 0,1 1 0,-1 0 0,2-1 0,7 14 0,-5-12 0,0 0 0,-1 1 0,0-1 0,-1 1 0,6 24 0,-8-28 0,1 0 0,0 0 0,0-1 0,9 15 0,9 15 0,-8-12 0,0 0 0,33 43 0,2 1 0,-11-16 0,-25-36 0,-1 0 0,14 28 0,40 68 0,-52-92 0,25 32 0,1-2 0,86 147 0,-112-174 0,-8-16 0,-1 0 0,0 1 0,-1-1 0,1 1 0,-2 0 0,1 1 0,-1-1 0,1 11 0,5 22 0,1 0 0,20 53 0,-8-26 0,-16-48 0,-2 1 0,-1 0 0,2 30 0,-5-32 0,2 0 0,1 0 0,0 0 0,10 29 0,20 51 0,21 112 0,-28-42 0,-11-58 0,12 83 0,-21-142 0,-2 1 0,-6 85 0,4 51 0,13-111 0,-3-22 0,-9-40 0,2 0 0,0-1 0,9 20 0,-9-22 0,1 0 0,-2 0 0,1 0 0,-2 1 0,3 20 0,-8 85 0,0-87 0,1 0 0,2 0 0,7 48 0,-2-56 0,2 0 0,21 46 0,1 4 0,19 65 0,-46-136 0,0 1 0,0-1 0,0 1 0,1-1 0,-1 0 0,1 0 0,0-1 0,0 1 0,1-1 0,-1 0 0,1 0 0,-1 0 0,1-1 0,0 0 0,0 0 0,0 0 0,0 0 0,9 1 0,0 0 0,1 0 0,0-1 0,1 0 0,-1-1 0,22-2 0,-26-1 0,0 0 0,0 0 0,0-1 0,0-1 0,-1 0 0,1 0 0,-1-1 0,0-1 0,0 1 0,11-10 0,26-13 0,-30 18 0,0 0 0,23-18 0,14-12 0,-36 27 0,0-1 0,23-21 0,60-59 0,-95 89-105,0 1 0,0 1 0,0-1 0,1 1 0,-1 0 0,1 0 0,0 1 0,0 0 0,0 0 0,0 0 0,0 1 0,8 0 0,8 0-6721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50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24575,'2'4'0,"0"0"0,0 0 0,0 0 0,1-1 0,-1 1 0,1-1 0,0 1 0,0-1 0,0 0 0,1 0 0,-1-1 0,6 4 0,6 7 0,117 133 0,-109-124 0,155 139 0,-174-157 0,1-1 0,-1 1 0,0 0 0,0 1 0,0-1 0,-1 0 0,0 1 0,0 0 0,0 0 0,0 0 0,-1 0 0,0 0 0,0 1 0,0-1 0,0 1 0,-1-1 0,0 1 0,0 8 0,-1-7 0,0 1 0,-1-1 0,0 0 0,0 1 0,-1-1 0,1 0 0,-2 0 0,1 0 0,-1 0 0,0 0 0,-1 0 0,1-1 0,-9 11 0,7-10-65,-10 10-121,2 2 0,-1 0 1,2 1-1,1 0 0,1 1 1,-11 29-1,16-30-6640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52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24575,'-2'42'0,"3"0"0,2 0 0,1-1 0,17 71 0,2-41-304,4 0-1,2-2 1,47 78-1,131 189-1739,-203-330 1961,985 1461-3187,-670-1043 3270,18-15 0,445 417 0,-597-656-440,8-8 1,280 179-1,-84-119 7027,-349-202-6395,2-2 1,0-1-1,1-2 1,0-2-1,1-3 1,58 8-1,-52-11-204,287 47-113,286 46-563,-347-64 692,228 25-28,154-48 645,-404-16-397,-223 1-224,0-2 0,0-1 0,0-2 0,-1 0 0,36-15 0,43-11 0,214-50 0,-154 39 0,267-34 0,-363 69 0,-1-3 0,0-3 0,-1-4 0,84-33 0,-135 44 0,-5 2 0,0 0 0,0-1 0,18-13 0,79-59 0,-85 64 0,-1 0 0,48-18 0,-60 28 0,1 1 0,-1 0 0,1 1 0,0 0 0,24-1 0,79 6 0,-54 0 0,479-2 0,-521-1 0,-1-1 0,1-2 0,-1 0 0,38-13 0,26-5 0,82 0 0,-125 15 0,-33 6 0,0 0 0,0 0 0,0-1 0,0 0 0,0-1 0,-1 0 0,1-1 0,10-5 0,-11 4 0,1 1 0,0-1 0,0 1 0,1 1 0,-1 0 0,1 0 0,0 1 0,-1 0 0,1 1 0,20-1 0,-8 3 0,0 1 0,0 0 0,40 11 0,5-2 0,-52-10 0,-1 1 0,0 1 0,0 0 0,0 0 0,17 8 0,3 5 0,-20-9 0,0 0 0,1 0 0,0-2 0,0 0 0,0 0 0,0-2 0,23 3 0,70-6-1365,-84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9:53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0 24575,'0'14'0,"1"-1"0,0 0 0,1 0 0,0 0 0,1 0 0,1-1 0,0 1 0,0-1 0,2 0 0,-1 0 0,2 0 0,-1-1 0,1 0 0,1 0 0,11 12 0,17 14 0,-25-27 0,0 1 0,-1 0 0,0 1 0,9 15 0,-17-24 0,0 0 0,0 0 0,-1 0 0,0 0 0,1 1 0,-1-1 0,-1 1 0,1-1 0,0 0 0,-1 1 0,1-1 0,-1 1 0,0-1 0,-1 1 0,1-1 0,0 1 0,-1-1 0,0 1 0,0-1 0,0 1 0,0-1 0,-4 6 0,-1 3 0,-1 0 0,-1-1 0,0 0 0,-1 0 0,0-1 0,0 0 0,-1-1 0,0 0 0,-1-1 0,0 0 0,-19 11 0,17-12-117,-76 51-1131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29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3416 658 24575,'-1'-5'0,"0"-1"0,0 1 0,-1 0 0,1 0 0,-1 0 0,0 0 0,0 1 0,-1-1 0,0 0 0,0 1 0,0 0 0,0-1 0,0 1 0,-5-4 0,2 2 0,0-1 0,1-1 0,0 1 0,-4-9 0,5 7 0,0 0 0,0 0 0,-1 1 0,0 0 0,0 0 0,-1 0 0,0 1 0,-1-1 0,1 2 0,-1-1 0,-1 1 0,1 0 0,-1 0 0,-10-5 0,-92-55 0,70 35 0,32 24 0,0 0 0,-1 1 0,0-1 0,0 2 0,-15-8 0,-41-19 0,45 21 0,-1 1 0,-24-9 0,-91-29 0,51 17 0,-141-32 0,103 39 0,0 5 0,-227-4 0,212 22 0,-93 4 0,128 10 0,62-6 0,-55 1 0,1-9 0,42-1 0,0 2 0,-83 12 0,77-4 0,41-6 0,1 0 0,-1 1 0,1 0 0,0 2 0,-29 11 0,-106 43 0,59-25 0,66-24 0,-1-1 0,0-2 0,-41 6 0,-88 1 0,152-14 0,0 1 0,-1 0 0,1 0 0,0 0 0,0 0 0,0 1 0,0 0 0,0 0 0,0 1 0,0-1 0,1 1 0,-1 0 0,1 0 0,-7 7 0,5-4 0,1 1 0,-1-1 0,2 1 0,-1 0 0,1 1 0,0-1 0,0 1 0,-4 14 0,3-5 0,1 1 0,1 0 0,0 0 0,1 0 0,1 0 0,1 0 0,1 0 0,3 21 0,-2-24 0,1 0 0,1 0 0,1 0 0,0 0 0,1 0 0,1-1 0,0 0 0,0-1 0,2 0 0,0 0 0,12 15 0,14 15 0,-27-31 0,0-2 0,1 1 0,0-1 0,1 0 0,0-1 0,22 16 0,4 0 0,50 44 0,-61-46 0,1-2 0,0-1 0,2 0 0,32 15 0,-16-16 0,1-2 0,1-1 0,80 15 0,147 7 0,-6-31 0,-79-5 0,-163 1 0,-1 0 0,1 2 0,32 11 0,-28-8 0,42 7 0,-60-14 0,0 0 0,1 0 0,-1-1 0,0-1 0,0 0 0,0 0 0,16-5 0,7-4 0,-4 1 0,1 1 0,0 1 0,0 1 0,41-1 0,187 9 0,111-3 0,-361 0 0,1 1 0,-1-2 0,0 1 0,1-1 0,-1-1 0,0 0 0,0 0 0,0-1 0,0 0 0,10-7 0,-9 4 0,-2 0 0,1 0 0,-1-1 0,0 0 0,-1-1 0,0 1 0,0-2 0,7-14 0,178-272 0,-163 252-455,2 1 0,68-70 0,-83 96-6371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30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24575,'1'4'0,"1"-1"0,0 1 0,0 0 0,0-1 0,0 1 0,1-1 0,-1 0 0,1 0 0,0 0 0,0 0 0,5 3 0,7 10 0,62 84 0,119 208 0,-103-153 0,371 568-801,-251-396 783,-180-272 113,-2 1 0,-3 1 0,-2 1 0,-3 1 0,22 89 0,-25-58-33,-4 0 1,-4 0-1,1 108 0,-11 664-25,-4-416-700,1-294 552,4 275 117,28 0-301,28-38-690,113 385-1,-115-598 2118,-46-151-871,0 0-1,2-1 0,0-1 1,30 38-1,-37-55-142,0 1 1,0-1 0,1-1-1,9 7 1,-10-9-123,0 1 1,-1 1-1,1-1 0,-1 1 0,0 0 1,-1 0-1,8 10 0,5 13 4,38 49 0,-47-68 0,1 0 0,0 0 0,0-1 0,1 0 0,0-1 0,0 0 0,1-1 0,14 7 0,0-3 0,1-1 0,0-2 0,0 0 0,1-2 0,39 3 0,-15 0 0,75 21 0,-32-5 0,-70-19 0,-1 1 0,0 2 0,0 0 0,-1 1 0,32 18 0,321 202 0,-341-204 0,2-3 0,1-1 0,0-1 0,2-3 0,0-1 0,49 14 0,1-2 0,-65-19 0,1 0 0,0-2 0,37 5 0,40-8 0,-74-5 0,1 2 0,52 8 0,-20 2 0,-38-7 0,0 0 0,-1 1 0,0 1 0,33 14 0,-34-12 0,-1-1 0,1-1 0,34 5 0,-15-3 0,32 6-1365,-50-7-5461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5:31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245 0 24575,'8'1'0,"1"0"0,-1 0 0,0 1 0,0 0 0,0 1 0,0 0 0,0 0 0,14 8 0,-2 1 0,37 28 0,-50-34 0,5 3 0,1 1 0,-1 1 0,-1 0 0,13 17 0,-22-25 0,1 0 0,-1 0 0,-1 0 0,1 1 0,0-1 0,-1 1 0,1-1 0,-1 1 0,0-1 0,0 1 0,-1 0 0,1-1 0,-1 1 0,0 0 0,0-1 0,0 1 0,0 0 0,0 0 0,-1-1 0,0 1 0,0 0 0,0-1 0,-3 7 0,-3 4 0,-2 0 0,1-1 0,-2 0 0,0 0 0,0-1 0,-20 18 0,5-9 0,0-1 0,-35 21 0,-11-5 0,53-29 0,1 2 0,0 0 0,-19 13 0,16-6 0,0-1 0,-33 36 0,1-3-1365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7:27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1612 216 24575,'-17'-7'0,"1"1"0,-24-5 0,-2-2 0,-17-3 0,-111-17 0,116 25 0,0-3 0,-98-31 0,124 31 0,1 3 0,-2 0 0,1 1 0,-1 2 0,1 1 0,-2 2 0,-42 0 0,-22 2 0,49-1 0,0 1 0,0 3 0,-80 14 0,71-4 0,21-7 0,1 2 0,0 2 0,1 1 0,-50 24 0,77-32 0,1-1 0,-1 1 0,1 0 0,0 0 0,0 0 0,0 1 0,0-1 0,1 1 0,-1-1 0,1 1 0,0 0 0,0 0 0,0 0 0,1 0 0,-2 6 0,-2 10 0,1 1 0,-2 21 0,1-9 0,-7 25 0,6-32 0,1-1 0,-2 30 0,-6 57 0,-1 8 0,15 268 0,2-371 0,0-1 0,1 1 0,1-1 0,0 0 0,2 0 0,0 0 0,0-1 0,1 0 0,1-1 0,1 1 0,0-2 0,1 1 0,0-2 0,1 1 0,21 16 0,-1-4 0,2-1 0,0-2 0,2-1 0,0-2 0,1-2 0,1-1 0,40 11 0,-38-15 0,2-2 0,-1-1 0,1-3 0,0-1 0,54-1 0,-47-4 0,0-3 0,49-10 0,-74 9 0,-1-2 0,0 0 0,-1-2 0,0 0 0,0-2 0,29-16 0,190-139 0,-91 59 0,182-113 0,53-35 0,-370 244 0,0-1 0,-1-1 0,0 0 0,-1-1 0,16-19 0,-24 25 0,0 0 0,0-1 0,-1 0 0,0 0 0,0 0 0,-1 0 0,0 0 0,-1-1 0,1 0 0,-2 1 0,1-1 0,0-16 0,-2 3 0,-1 1 0,-1-1 0,-1 1 0,-1 0 0,-1 0 0,-1 0 0,-8-21 0,10 33 0,-1 1 0,0 0 0,0 0 0,-1 0 0,1 0 0,-2 1 0,1 0 0,-1 0 0,-15-11 0,-4 0 0,-48-24 0,2 1 0,54 31 0,-2 0 0,1 1 0,-23-7 0,-14-5 0,36 12 0,-2 1 0,1 2 0,-1 0 0,0 1 0,-32-2 0,-111 2 0,127 6 0,18-2 14,1-1-1,-36-8 1,13 2-1420,19 4-5420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7:27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24575,'2'12'0,"1"0"0,-1 0 0,2 0 0,0-1 0,0 1 0,1-1 0,1 0 0,10 17 0,1 2 0,242 423 0,312 393-1017,48-34-1780,-21-90 2453,-486-593 162,6-5 0,162 132 0,-215-206 117,97 54-1,78 25-190,54 33 69,-132-61 331,168 101 573,-116-63 2275,-34-20-1576,-77-49-1407,23 13-9,132 81 0,-78-56 0,-40-27 0,-63-34 0,3-4 0,1-4 0,165 56 0,275 31 0,-427-106 0,114 41 0,86 49 0,-126-45 0,80 37 0,-139-53 0,3-6 0,149 39 0,182 12 0,-416-88 0,57 12 0,117 41 0,-168-46 0,68 29 0,-88-36 0,-1 2 0,0 0 0,0 0 0,-1 1 0,18 17 0,-16-15 0,0 1 0,1-2 0,20 12 0,27 22 0,-56-39 0,-1 0 0,0 0 0,0 0 0,6 11 0,-7-11 0,-1 0 0,1-1 0,1 1 0,-1-1 0,1 0 0,0 0 0,-1 0 0,7 4 0,38 21 0,-34-22 0,-1 1 0,0 1 0,0 0 0,-1 0 0,15 15 0,-17-14 0,0-1 0,1 0 0,21 14 0,1 0 0,-16-11 0,-2 1 0,0 1 0,0 0 0,-1 1 0,14 19 0,-9-9 0,0-1 0,2-1 0,1-1 0,30 25 0,-46-43 0,-1-1 0,1 0 0,0 0 0,0-1 0,0 1 0,0-1 0,0-1 0,1 1 0,7 0 0,-7-1 0,0 0 0,-1 1 0,1 0 0,-1 0 0,1 0 0,-1 1 0,10 5 0,-2 1 0,1 0 0,0-2 0,0 1 0,1-2 0,-1 0 0,2-1 0,-1-1 0,0 0 0,1-1 0,0-1 0,-1-1 0,29 0 0,6-2 0,0-2 0,68-12 0,-56 7 0,0 3 0,1 2 0,65 6 0,-11 0 0,181-3-1365,-276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8T13:07:27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24575,'1'2'0,"1"0"0,-1 1 0,0-1 0,1 0 0,-1 0 0,1 0 0,-1 0 0,1 0 0,0 0 0,0 0 0,0-1 0,4 3 0,8 9 0,11 15 0,2-2 0,38 31 0,7 5 0,-60-52 0,0-1 0,1 0 0,16 9 0,-15-10 0,0 1 0,20 15 0,-30-19 0,-1-1 0,1 1 0,-1 0 0,0 0 0,0 1 0,0-1 0,-1 1 0,0-1 0,0 1 0,1 7 0,0-4 0,0-1 0,0 1 0,8 13 0,-9-18 0,1 0 0,-1 1 0,1-1 0,-1 0 0,0 1 0,-1 0 0,1-1 0,-1 1 0,0 0 0,0 0 0,0 7 0,-1-9 0,-1 1 0,1-1 0,-1 0 0,0 0 0,0 1 0,-1-1 0,1 0 0,-1 0 0,1-1 0,-1 1 0,0 0 0,0 0 0,0-1 0,0 1 0,-1-1 0,1 0 0,-5 4 0,-45 29 0,41-29 0,0 1 0,1 0 0,-1 1 0,-12 12 0,-127 125 0,146-141-227,0 0-1,0-1 1,-1 0-1,1 1 1,-8 2-1,-4 1-6598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8C2F-C0E9-9A37-D546-53EFDEE3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C400-10F6-7529-C0AB-64AB6D55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7CFB-71A3-DE2F-A496-D268066D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DA0A-C6F6-65A5-62C4-B644F109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0759-E2A1-0EE1-A2BC-0A177276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4DCE-4EAA-318D-09C9-315280B8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75B68-4CF3-6433-7F08-D7A4F71C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459-A033-B224-AC55-5029FBC3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F8FC-7C6D-36A3-895A-5DE4BD03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FD0E-65C6-8382-CF38-D39389AB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52BF9-D1BE-58D4-4922-5B19247B0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0B3B0-DC83-B62F-F237-0B771651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DBFB-E357-D65B-0C7A-C094D88F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B0FA-DF6E-E8C2-BDBB-1F95D899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EA56-7D51-97A8-7592-CFCDF5AD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D909-A777-1641-B59B-62E0F776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DAED-077D-C964-7C71-D17D52E68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08E1-40A1-31AC-63CC-FDAAFB6F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2DEA-3997-7E33-3F69-E3513844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F771-2397-1974-038B-28A94EDC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9EE0-3342-0535-70F9-1968E187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21F0D-C3FB-B45B-32B8-9A5B8B14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DD3E-2216-C8C0-5F7F-AB08B6FB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D240-8EB0-22EA-B641-24C9796F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2FB3B-F160-D97A-866E-A679387D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84C8-E241-F008-2B98-933EAA5E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4379-AF7A-DDDD-BFF3-8E3D6ADB8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3F28C-8363-A4ED-BD4D-053C28E42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B8247-446C-3F68-7B5F-51CCE388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D9A39-C9E7-2D95-5BA5-2A60B28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4DD1-1E75-8956-8F43-64E69497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0D9-6AEE-B09B-3B9C-47326AD7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7DF2-BE00-4808-DC7F-618CC7D89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1F851-580E-719A-C2FB-C7E19DA68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2059-528B-B642-6CCB-163683EB2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74BDF-7828-10C8-468B-168CC93D9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5722-5BA0-9FA7-630F-9EFFC060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F12F2-3EAE-A166-F0CF-736048FD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16A1C-F4A3-90DC-D270-542B3598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55A8-7C51-C620-0EC2-16DE5ECE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F3179-FC50-8065-626C-220372F3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CF018-EE5B-D58A-A825-8C7558A7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6978-CD65-5421-4CBD-B268808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2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4AD09-75C6-2749-D3B8-3C64E634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543AC-DEA5-492D-15AD-727770A6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2CBB-3EDC-D180-2A4E-14EE819A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CB13-C21C-1EF8-9E54-A93D92D39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19E7-81FE-CA74-4C3E-54C0F876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03DB-55A7-2675-2052-7103527FE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77B4-7D8B-696F-DC62-D5D06A78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A084-9CD9-A524-8D1C-916B9C9C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DB377-5723-2E6D-4E99-7DF99F1A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E5BF-9F46-38AA-B8FD-1222E111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1BC27-C133-E5E2-A0E4-30858EE41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A3B45-4529-97A2-2573-2F7B77450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DCF4-AA9A-004E-A40A-C4958580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5A24-85CC-28D2-F52D-DA71E9C0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21C6-098E-9BED-0AA2-8A6B8FFE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A2C59-4A23-7B53-61FE-35221FD3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D79C-D228-D5FE-97F3-8168199D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F9F1-E612-60E0-DA33-8B3E1021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82CC4-8689-4B96-A04B-C251D9126F72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5B46-BFD9-5056-27BA-1358EA218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3EAA-9B05-02B6-FC4B-32F07D81F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7B98D-79C3-4617-B48C-C2CA40C1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24.xml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30.xml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36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67AC77-7B2E-F4E1-4038-97C6E7FCD2EA}"/>
              </a:ext>
            </a:extLst>
          </p:cNvPr>
          <p:cNvSpPr/>
          <p:nvPr/>
        </p:nvSpPr>
        <p:spPr>
          <a:xfrm>
            <a:off x="9265852" y="688258"/>
            <a:ext cx="2703870" cy="577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vector1a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vector2a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vector3a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vector1b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vector2b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vector3b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FF76-2C07-316A-5650-8226B15CDC60}"/>
              </a:ext>
            </a:extLst>
          </p:cNvPr>
          <p:cNvSpPr txBox="1"/>
          <p:nvPr/>
        </p:nvSpPr>
        <p:spPr>
          <a:xfrm>
            <a:off x="9043574" y="184044"/>
            <a:ext cx="314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File: </a:t>
            </a:r>
            <a:r>
              <a:rPr lang="en-US" dirty="0" err="1"/>
              <a:t>winner_embeddings.json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7EB7D7-9069-3D02-D5F9-BC6EEF87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8154"/>
              </p:ext>
            </p:extLst>
          </p:nvPr>
        </p:nvGraphicFramePr>
        <p:xfrm>
          <a:off x="95045" y="1708191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5578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182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5835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5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Question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Author ID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Category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193"/>
                  </a:ext>
                </a:extLst>
              </a:tr>
              <a:tr h="265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Future research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93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A35AC2-327D-415C-C03E-E1DA4D5B44A4}"/>
              </a:ext>
            </a:extLst>
          </p:cNvPr>
          <p:cNvSpPr txBox="1"/>
          <p:nvPr/>
        </p:nvSpPr>
        <p:spPr>
          <a:xfrm>
            <a:off x="95045" y="1191850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File: interviews_classified.csv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1FCC66-E73F-F9D8-C2C0-38EC8869D997}"/>
              </a:ext>
            </a:extLst>
          </p:cNvPr>
          <p:cNvSpPr/>
          <p:nvPr/>
        </p:nvSpPr>
        <p:spPr>
          <a:xfrm>
            <a:off x="8455742" y="2556387"/>
            <a:ext cx="587832" cy="872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802E9-D92A-3B6D-5415-4537B216732E}"/>
              </a:ext>
            </a:extLst>
          </p:cNvPr>
          <p:cNvSpPr txBox="1"/>
          <p:nvPr/>
        </p:nvSpPr>
        <p:spPr>
          <a:xfrm>
            <a:off x="8375068" y="2149873"/>
            <a:ext cx="7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Task5</a:t>
            </a:r>
          </a:p>
        </p:txBody>
      </p:sp>
    </p:spTree>
    <p:extLst>
      <p:ext uri="{BB962C8B-B14F-4D97-AF65-F5344CB8AC3E}">
        <p14:creationId xmlns:p14="http://schemas.microsoft.com/office/powerpoint/2010/main" val="104683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EFB79-E357-8A2B-66CE-BBC9421F4FC4}"/>
              </a:ext>
            </a:extLst>
          </p:cNvPr>
          <p:cNvSpPr/>
          <p:nvPr/>
        </p:nvSpPr>
        <p:spPr>
          <a:xfrm>
            <a:off x="501446" y="432619"/>
            <a:ext cx="2703870" cy="577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vector1a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vector2a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vector3a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vector1b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vector2b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vector3b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D8E9C-4CEF-15F0-BE2E-EC119917421D}"/>
              </a:ext>
            </a:extLst>
          </p:cNvPr>
          <p:cNvSpPr/>
          <p:nvPr/>
        </p:nvSpPr>
        <p:spPr>
          <a:xfrm>
            <a:off x="6282816" y="806244"/>
            <a:ext cx="2703870" cy="367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vector1a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vector2a, vector3a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  <a:r>
              <a:rPr lang="en-US" sz="1200" dirty="0">
                <a:solidFill>
                  <a:schemeClr val="accent5"/>
                </a:solidFill>
              </a:rPr>
              <a:t>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 deque(</a:t>
            </a:r>
            <a:r>
              <a:rPr lang="en-US" sz="1200" dirty="0">
                <a:solidFill>
                  <a:schemeClr val="accent5"/>
                </a:solidFill>
              </a:rPr>
              <a:t>vector1b, vector2b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accent5"/>
                </a:solidFill>
              </a:rPr>
              <a:t>vector3b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3D67B70-FF2C-5969-DD9A-F1C24AD111AF}"/>
              </a:ext>
            </a:extLst>
          </p:cNvPr>
          <p:cNvSpPr/>
          <p:nvPr/>
        </p:nvSpPr>
        <p:spPr>
          <a:xfrm>
            <a:off x="4267201" y="2504768"/>
            <a:ext cx="727587" cy="9242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57006-B2A3-02EA-11EE-9EF9D786BACE}"/>
              </a:ext>
            </a:extLst>
          </p:cNvPr>
          <p:cNvSpPr txBox="1"/>
          <p:nvPr/>
        </p:nvSpPr>
        <p:spPr>
          <a:xfrm>
            <a:off x="383459" y="0"/>
            <a:ext cx="314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File: </a:t>
            </a:r>
            <a:r>
              <a:rPr lang="en-US" dirty="0" err="1"/>
              <a:t>winner_embeddings.json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6754D-2FE6-48D6-DAD8-4EC66AD82708}"/>
              </a:ext>
            </a:extLst>
          </p:cNvPr>
          <p:cNvSpPr txBox="1"/>
          <p:nvPr/>
        </p:nvSpPr>
        <p:spPr>
          <a:xfrm>
            <a:off x="6562822" y="384703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emb_copy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3BD16-8626-BDC8-663C-FF1DD50104BC}"/>
              </a:ext>
            </a:extLst>
          </p:cNvPr>
          <p:cNvSpPr txBox="1"/>
          <p:nvPr/>
        </p:nvSpPr>
        <p:spPr>
          <a:xfrm>
            <a:off x="4100051" y="2135436"/>
            <a:ext cx="106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Task6</a:t>
            </a:r>
          </a:p>
        </p:txBody>
      </p:sp>
    </p:spTree>
    <p:extLst>
      <p:ext uri="{BB962C8B-B14F-4D97-AF65-F5344CB8AC3E}">
        <p14:creationId xmlns:p14="http://schemas.microsoft.com/office/powerpoint/2010/main" val="32876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493802-C4D3-35C7-B113-2EF1CF5C0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59030"/>
              </p:ext>
            </p:extLst>
          </p:nvPr>
        </p:nvGraphicFramePr>
        <p:xfrm>
          <a:off x="232696" y="203856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5578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182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5835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5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Question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Author ID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Category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193"/>
                  </a:ext>
                </a:extLst>
              </a:tr>
              <a:tr h="265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Future research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9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CC934E9-9D6C-2A63-A2FB-FCAD6FDBFDB9}"/>
              </a:ext>
            </a:extLst>
          </p:cNvPr>
          <p:cNvSpPr/>
          <p:nvPr/>
        </p:nvSpPr>
        <p:spPr>
          <a:xfrm>
            <a:off x="8996520" y="3031531"/>
            <a:ext cx="2703870" cy="367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deque()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vector2a, vector3a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  <a:r>
              <a:rPr lang="en-US" sz="1200" dirty="0">
                <a:solidFill>
                  <a:schemeClr val="accent5"/>
                </a:solidFill>
              </a:rPr>
              <a:t>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 deque(</a:t>
            </a:r>
            <a:r>
              <a:rPr lang="en-US" sz="1200" dirty="0">
                <a:solidFill>
                  <a:schemeClr val="accent5"/>
                </a:solidFill>
              </a:rPr>
              <a:t>vector1b, vector2b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accent5"/>
                </a:solidFill>
              </a:rPr>
              <a:t>vector3b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3700F-77C3-C601-4BD9-D516213F2E16}"/>
              </a:ext>
            </a:extLst>
          </p:cNvPr>
          <p:cNvSpPr txBox="1"/>
          <p:nvPr/>
        </p:nvSpPr>
        <p:spPr>
          <a:xfrm>
            <a:off x="9276526" y="260999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emb_copy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7DCD8-5C58-1B46-DC58-68B842AA621B}"/>
              </a:ext>
            </a:extLst>
          </p:cNvPr>
          <p:cNvSpPr txBox="1"/>
          <p:nvPr/>
        </p:nvSpPr>
        <p:spPr>
          <a:xfrm>
            <a:off x="4606010" y="3677597"/>
            <a:ext cx="16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Vector1a = r1a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424BA-6468-49DB-8B6D-8B218D69A99B}"/>
              </a:ext>
            </a:extLst>
          </p:cNvPr>
          <p:cNvGrpSpPr/>
          <p:nvPr/>
        </p:nvGrpSpPr>
        <p:grpSpPr>
          <a:xfrm>
            <a:off x="4218097" y="453108"/>
            <a:ext cx="4647960" cy="3291120"/>
            <a:chOff x="4218097" y="453108"/>
            <a:chExt cx="4647960" cy="32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969A57-A91C-130F-ECE2-DA43A8AA3154}"/>
                    </a:ext>
                  </a:extLst>
                </p14:cNvPr>
                <p14:cNvContentPartPr/>
                <p14:nvPr/>
              </p14:nvContentPartPr>
              <p14:xfrm>
                <a:off x="4218097" y="453108"/>
                <a:ext cx="866880" cy="56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969A57-A91C-130F-ECE2-DA43A8AA315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0097" y="435108"/>
                  <a:ext cx="9025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340A05-17C3-F4F8-91C6-39AC75F30BEE}"/>
                    </a:ext>
                  </a:extLst>
                </p14:cNvPr>
                <p14:cNvContentPartPr/>
                <p14:nvPr/>
              </p14:nvContentPartPr>
              <p14:xfrm>
                <a:off x="4975177" y="815988"/>
                <a:ext cx="3804120" cy="247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340A05-17C3-F4F8-91C6-39AC75F30B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7177" y="797988"/>
                  <a:ext cx="3839760" cy="25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3E1378-F280-3E83-0419-4142B5822772}"/>
                    </a:ext>
                  </a:extLst>
                </p14:cNvPr>
                <p14:cNvContentPartPr/>
                <p14:nvPr/>
              </p14:nvContentPartPr>
              <p14:xfrm>
                <a:off x="8711257" y="3077148"/>
                <a:ext cx="154800" cy="28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3E1378-F280-3E83-0419-4142B58227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3257" y="3059508"/>
                  <a:ext cx="190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745F91-BD3E-B524-EECC-E5B42B43D547}"/>
                    </a:ext>
                  </a:extLst>
                </p14:cNvPr>
                <p14:cNvContentPartPr/>
                <p14:nvPr/>
              </p14:nvContentPartPr>
              <p14:xfrm>
                <a:off x="6272617" y="549948"/>
                <a:ext cx="1230120" cy="443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745F91-BD3E-B524-EECC-E5B42B43D5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4617" y="531948"/>
                  <a:ext cx="12657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8CDE94-AA89-C3FD-A4D3-37A6780A2C2F}"/>
                    </a:ext>
                  </a:extLst>
                </p14:cNvPr>
                <p14:cNvContentPartPr/>
                <p14:nvPr/>
              </p14:nvContentPartPr>
              <p14:xfrm>
                <a:off x="7236337" y="983028"/>
                <a:ext cx="1532880" cy="265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8CDE94-AA89-C3FD-A4D3-37A6780A2C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8697" y="965388"/>
                  <a:ext cx="1568520" cy="26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A71E0B-354F-6270-49E1-5FF0F978DD13}"/>
                    </a:ext>
                  </a:extLst>
                </p14:cNvPr>
                <p14:cNvContentPartPr/>
                <p14:nvPr/>
              </p14:nvContentPartPr>
              <p14:xfrm>
                <a:off x="8672377" y="3510228"/>
                <a:ext cx="182520" cy="23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A71E0B-354F-6270-49E1-5FF0F978DD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4737" y="3492228"/>
                  <a:ext cx="218160" cy="26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361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3D8F3A-7FEF-841C-F37A-30023D34178C}"/>
              </a:ext>
            </a:extLst>
          </p:cNvPr>
          <p:cNvGraphicFramePr>
            <a:graphicFrameLocks noGrp="1"/>
          </p:cNvGraphicFramePr>
          <p:nvPr/>
        </p:nvGraphicFramePr>
        <p:xfrm>
          <a:off x="232696" y="203856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5578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182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5835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5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Question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Author ID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Category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193"/>
                  </a:ext>
                </a:extLst>
              </a:tr>
              <a:tr h="265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Future research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9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C69B2C-EC96-F75F-E46B-C107CE6AE0ED}"/>
              </a:ext>
            </a:extLst>
          </p:cNvPr>
          <p:cNvSpPr/>
          <p:nvPr/>
        </p:nvSpPr>
        <p:spPr>
          <a:xfrm>
            <a:off x="8996520" y="3031531"/>
            <a:ext cx="2703870" cy="367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vector1a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vector2a, vector3a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  <a:r>
              <a:rPr lang="en-US" sz="1200" dirty="0">
                <a:solidFill>
                  <a:schemeClr val="accent5"/>
                </a:solidFill>
              </a:rPr>
              <a:t>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 deque(</a:t>
            </a:r>
            <a:r>
              <a:rPr lang="en-US" sz="1200" dirty="0">
                <a:solidFill>
                  <a:schemeClr val="accent5"/>
                </a:solidFill>
              </a:rPr>
              <a:t>vector1b, vector2b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accent5"/>
                </a:solidFill>
              </a:rPr>
              <a:t>vector3b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DCBE1-DBBC-081A-EF43-B941232CF1E3}"/>
              </a:ext>
            </a:extLst>
          </p:cNvPr>
          <p:cNvSpPr txBox="1"/>
          <p:nvPr/>
        </p:nvSpPr>
        <p:spPr>
          <a:xfrm>
            <a:off x="9276526" y="260999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emb_copy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D3BFE-3090-F2EE-2937-3F47C4F6180E}"/>
              </a:ext>
            </a:extLst>
          </p:cNvPr>
          <p:cNvSpPr txBox="1"/>
          <p:nvPr/>
        </p:nvSpPr>
        <p:spPr>
          <a:xfrm>
            <a:off x="4606010" y="3677597"/>
            <a:ext cx="16714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Vector1a = r1a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D6664B-9A26-920F-492B-E5898D6A1A48}"/>
              </a:ext>
            </a:extLst>
          </p:cNvPr>
          <p:cNvGrpSpPr/>
          <p:nvPr/>
        </p:nvGrpSpPr>
        <p:grpSpPr>
          <a:xfrm>
            <a:off x="4218097" y="453108"/>
            <a:ext cx="4647960" cy="3291120"/>
            <a:chOff x="4218097" y="453108"/>
            <a:chExt cx="4647960" cy="32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5C59B9-DA8E-5683-9878-60DFE41D546D}"/>
                    </a:ext>
                  </a:extLst>
                </p14:cNvPr>
                <p14:cNvContentPartPr/>
                <p14:nvPr/>
              </p14:nvContentPartPr>
              <p14:xfrm>
                <a:off x="4218097" y="453108"/>
                <a:ext cx="866880" cy="56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5C59B9-DA8E-5683-9878-60DFE41D54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0097" y="435108"/>
                  <a:ext cx="9025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CE9BD0-5869-664D-2102-388100097D1C}"/>
                    </a:ext>
                  </a:extLst>
                </p14:cNvPr>
                <p14:cNvContentPartPr/>
                <p14:nvPr/>
              </p14:nvContentPartPr>
              <p14:xfrm>
                <a:off x="4975177" y="815988"/>
                <a:ext cx="3804120" cy="2478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CE9BD0-5869-664D-2102-388100097D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7177" y="797988"/>
                  <a:ext cx="3839760" cy="25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0311EF-7FA8-51FC-BE9A-862E0D1F0A38}"/>
                    </a:ext>
                  </a:extLst>
                </p14:cNvPr>
                <p14:cNvContentPartPr/>
                <p14:nvPr/>
              </p14:nvContentPartPr>
              <p14:xfrm>
                <a:off x="8711257" y="3077148"/>
                <a:ext cx="154800" cy="285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0311EF-7FA8-51FC-BE9A-862E0D1F0A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3257" y="3059508"/>
                  <a:ext cx="190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6C5A15-AAAD-5260-13E8-098C75A83A50}"/>
                    </a:ext>
                  </a:extLst>
                </p14:cNvPr>
                <p14:cNvContentPartPr/>
                <p14:nvPr/>
              </p14:nvContentPartPr>
              <p14:xfrm>
                <a:off x="6272617" y="549948"/>
                <a:ext cx="1230120" cy="443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6C5A15-AAAD-5260-13E8-098C75A83A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4617" y="531948"/>
                  <a:ext cx="12657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5DD1AC-4FCE-2B31-9E71-A7D399AAD896}"/>
                    </a:ext>
                  </a:extLst>
                </p14:cNvPr>
                <p14:cNvContentPartPr/>
                <p14:nvPr/>
              </p14:nvContentPartPr>
              <p14:xfrm>
                <a:off x="7236337" y="983028"/>
                <a:ext cx="1532880" cy="2659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5DD1AC-4FCE-2B31-9E71-A7D399AAD8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8697" y="965388"/>
                  <a:ext cx="1568520" cy="26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06B537C-E1E9-C15C-1FE7-28993CA706E9}"/>
                    </a:ext>
                  </a:extLst>
                </p14:cNvPr>
                <p14:cNvContentPartPr/>
                <p14:nvPr/>
              </p14:nvContentPartPr>
              <p14:xfrm>
                <a:off x="8672377" y="3510228"/>
                <a:ext cx="182520" cy="234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06B537C-E1E9-C15C-1FE7-28993CA706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4737" y="3492228"/>
                  <a:ext cx="218160" cy="26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04BAA0-0197-4D9B-3673-54CB07117D51}"/>
              </a:ext>
            </a:extLst>
          </p:cNvPr>
          <p:cNvSpPr txBox="1"/>
          <p:nvPr/>
        </p:nvSpPr>
        <p:spPr>
          <a:xfrm>
            <a:off x="7502737" y="362472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popleft</a:t>
            </a:r>
            <a:r>
              <a:rPr lang="en-US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9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B202C-812A-959A-66EF-71E3B2BF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92984"/>
              </p:ext>
            </p:extLst>
          </p:nvPr>
        </p:nvGraphicFramePr>
        <p:xfrm>
          <a:off x="232696" y="203856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5578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182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5835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5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Question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Author ID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Category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193"/>
                  </a:ext>
                </a:extLst>
              </a:tr>
              <a:tr h="265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Future research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9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2DDB0D-C311-767D-3380-AF333B793327}"/>
              </a:ext>
            </a:extLst>
          </p:cNvPr>
          <p:cNvSpPr/>
          <p:nvPr/>
        </p:nvSpPr>
        <p:spPr>
          <a:xfrm>
            <a:off x="8996520" y="3031531"/>
            <a:ext cx="2703870" cy="367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deque()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vector2a, vector3a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  <a:r>
              <a:rPr lang="en-US" sz="1200" dirty="0">
                <a:solidFill>
                  <a:schemeClr val="accent5"/>
                </a:solidFill>
              </a:rPr>
              <a:t>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 deque(</a:t>
            </a:r>
            <a:r>
              <a:rPr lang="en-US" sz="1200" dirty="0">
                <a:solidFill>
                  <a:schemeClr val="accent5"/>
                </a:solidFill>
              </a:rPr>
              <a:t>vector1b, vector2b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accent5"/>
                </a:solidFill>
              </a:rPr>
              <a:t>vector3b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5BD31-C1F4-E040-F614-403E61707D54}"/>
              </a:ext>
            </a:extLst>
          </p:cNvPr>
          <p:cNvSpPr txBox="1"/>
          <p:nvPr/>
        </p:nvSpPr>
        <p:spPr>
          <a:xfrm>
            <a:off x="9276526" y="260999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emb_copy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695946-9232-A09B-8510-48531CBEF37E}"/>
              </a:ext>
            </a:extLst>
          </p:cNvPr>
          <p:cNvGrpSpPr/>
          <p:nvPr/>
        </p:nvGrpSpPr>
        <p:grpSpPr>
          <a:xfrm>
            <a:off x="7973977" y="1189308"/>
            <a:ext cx="1128240" cy="2980440"/>
            <a:chOff x="7973977" y="1189308"/>
            <a:chExt cx="1128240" cy="29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CF7ECDC-D973-5243-C4BF-DC384AE3D2FF}"/>
                    </a:ext>
                  </a:extLst>
                </p14:cNvPr>
                <p14:cNvContentPartPr/>
                <p14:nvPr/>
              </p14:nvContentPartPr>
              <p14:xfrm>
                <a:off x="7973977" y="1189308"/>
                <a:ext cx="1071000" cy="293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CF7ECDC-D973-5243-C4BF-DC384AE3D2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6337" y="1171668"/>
                  <a:ext cx="1106640" cy="29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C073FB-D312-710D-0C55-A10C041F7B7C}"/>
                    </a:ext>
                  </a:extLst>
                </p14:cNvPr>
                <p14:cNvContentPartPr/>
                <p14:nvPr/>
              </p14:nvContentPartPr>
              <p14:xfrm>
                <a:off x="9006097" y="4040868"/>
                <a:ext cx="96120" cy="12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C073FB-D312-710D-0C55-A10C041F7B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88457" y="4023228"/>
                  <a:ext cx="13176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199B05-35C8-5D55-18FE-002D33736CC6}"/>
              </a:ext>
            </a:extLst>
          </p:cNvPr>
          <p:cNvGrpSpPr/>
          <p:nvPr/>
        </p:nvGrpSpPr>
        <p:grpSpPr>
          <a:xfrm>
            <a:off x="4077697" y="892668"/>
            <a:ext cx="4956480" cy="2617200"/>
            <a:chOff x="4077697" y="892668"/>
            <a:chExt cx="4956480" cy="26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6978C9-5E2B-5430-90CA-B89C7C5B7FAE}"/>
                    </a:ext>
                  </a:extLst>
                </p14:cNvPr>
                <p14:cNvContentPartPr/>
                <p14:nvPr/>
              </p14:nvContentPartPr>
              <p14:xfrm>
                <a:off x="4077697" y="892668"/>
                <a:ext cx="829080" cy="49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6978C9-5E2B-5430-90CA-B89C7C5B7F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9697" y="875028"/>
                  <a:ext cx="8647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D1BA39-F5D9-E655-A86C-22987836CFA5}"/>
                    </a:ext>
                  </a:extLst>
                </p14:cNvPr>
                <p14:cNvContentPartPr/>
                <p14:nvPr/>
              </p14:nvContentPartPr>
              <p14:xfrm>
                <a:off x="6231937" y="923268"/>
                <a:ext cx="1802160" cy="47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D1BA39-F5D9-E655-A86C-22987836CF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14297" y="905268"/>
                  <a:ext cx="1837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E40403-46EE-1C9B-B8E6-2E5C642D535B}"/>
                    </a:ext>
                  </a:extLst>
                </p14:cNvPr>
                <p14:cNvContentPartPr/>
                <p14:nvPr/>
              </p14:nvContentPartPr>
              <p14:xfrm>
                <a:off x="4847377" y="1297668"/>
                <a:ext cx="4140360" cy="209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E40403-46EE-1C9B-B8E6-2E5C642D53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9377" y="1279668"/>
                  <a:ext cx="4176000" cy="21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11F449-AA75-B055-B2CF-40E9437C4FEC}"/>
                    </a:ext>
                  </a:extLst>
                </p14:cNvPr>
                <p14:cNvContentPartPr/>
                <p14:nvPr/>
              </p14:nvContentPartPr>
              <p14:xfrm>
                <a:off x="8917897" y="3313308"/>
                <a:ext cx="116280" cy="19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11F449-AA75-B055-B2CF-40E9437C4F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0257" y="3295308"/>
                  <a:ext cx="151920" cy="23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449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0AAF-9769-0C86-D186-AFC47A46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3B8D57-301C-B9D9-C156-CDACB8FF0EA6}"/>
              </a:ext>
            </a:extLst>
          </p:cNvPr>
          <p:cNvGraphicFramePr>
            <a:graphicFrameLocks noGrp="1"/>
          </p:cNvGraphicFramePr>
          <p:nvPr/>
        </p:nvGraphicFramePr>
        <p:xfrm>
          <a:off x="232696" y="203856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5578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182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5835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5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Question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Author ID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Category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193"/>
                  </a:ext>
                </a:extLst>
              </a:tr>
              <a:tr h="265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Future research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9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61B8A55-488A-476C-FE1A-1A906F10A226}"/>
              </a:ext>
            </a:extLst>
          </p:cNvPr>
          <p:cNvSpPr/>
          <p:nvPr/>
        </p:nvSpPr>
        <p:spPr>
          <a:xfrm>
            <a:off x="8996520" y="3031531"/>
            <a:ext cx="2703870" cy="367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deque()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, vector3a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  <a:r>
              <a:rPr lang="en-US" sz="1200" dirty="0">
                <a:solidFill>
                  <a:schemeClr val="accent5"/>
                </a:solidFill>
              </a:rPr>
              <a:t>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 deque(</a:t>
            </a:r>
            <a:r>
              <a:rPr lang="en-US" sz="1200" dirty="0">
                <a:solidFill>
                  <a:schemeClr val="accent5"/>
                </a:solidFill>
              </a:rPr>
              <a:t>vector1b, vector2b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accent5"/>
                </a:solidFill>
              </a:rPr>
              <a:t>vector3b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314D-BEF9-0E59-9568-20B481133338}"/>
              </a:ext>
            </a:extLst>
          </p:cNvPr>
          <p:cNvSpPr txBox="1"/>
          <p:nvPr/>
        </p:nvSpPr>
        <p:spPr>
          <a:xfrm>
            <a:off x="9276526" y="260999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emb_copy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E1C42F-E9EA-5076-D544-5A38097BEE99}"/>
              </a:ext>
            </a:extLst>
          </p:cNvPr>
          <p:cNvGrpSpPr/>
          <p:nvPr/>
        </p:nvGrpSpPr>
        <p:grpSpPr>
          <a:xfrm>
            <a:off x="7973977" y="1189308"/>
            <a:ext cx="1128240" cy="2980440"/>
            <a:chOff x="7973977" y="1189308"/>
            <a:chExt cx="1128240" cy="29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4E4D53-90E5-ED90-B126-5B58C37BD7E3}"/>
                    </a:ext>
                  </a:extLst>
                </p14:cNvPr>
                <p14:cNvContentPartPr/>
                <p14:nvPr/>
              </p14:nvContentPartPr>
              <p14:xfrm>
                <a:off x="7973977" y="1189308"/>
                <a:ext cx="1071000" cy="2931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4E4D53-90E5-ED90-B126-5B58C37BD7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6337" y="1171668"/>
                  <a:ext cx="1106640" cy="29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3F3D85-0572-D068-0A43-4D887B467721}"/>
                    </a:ext>
                  </a:extLst>
                </p14:cNvPr>
                <p14:cNvContentPartPr/>
                <p14:nvPr/>
              </p14:nvContentPartPr>
              <p14:xfrm>
                <a:off x="9006097" y="4040868"/>
                <a:ext cx="96120" cy="12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3F3D85-0572-D068-0A43-4D887B4677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88457" y="4023228"/>
                  <a:ext cx="13176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9B3485-D710-89B3-AB21-12CF98198510}"/>
              </a:ext>
            </a:extLst>
          </p:cNvPr>
          <p:cNvGrpSpPr/>
          <p:nvPr/>
        </p:nvGrpSpPr>
        <p:grpSpPr>
          <a:xfrm>
            <a:off x="4077697" y="892668"/>
            <a:ext cx="4956480" cy="2617200"/>
            <a:chOff x="4077697" y="892668"/>
            <a:chExt cx="4956480" cy="26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99C9D3-C243-9A6C-C0C9-20CD657A2909}"/>
                    </a:ext>
                  </a:extLst>
                </p14:cNvPr>
                <p14:cNvContentPartPr/>
                <p14:nvPr/>
              </p14:nvContentPartPr>
              <p14:xfrm>
                <a:off x="4077697" y="892668"/>
                <a:ext cx="829080" cy="495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99C9D3-C243-9A6C-C0C9-20CD657A29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59697" y="875028"/>
                  <a:ext cx="8647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F5A1A8-1265-24E0-5C95-925D868F1E6B}"/>
                    </a:ext>
                  </a:extLst>
                </p14:cNvPr>
                <p14:cNvContentPartPr/>
                <p14:nvPr/>
              </p14:nvContentPartPr>
              <p14:xfrm>
                <a:off x="6231937" y="923268"/>
                <a:ext cx="1802160" cy="47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F5A1A8-1265-24E0-5C95-925D868F1E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14297" y="905268"/>
                  <a:ext cx="1837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507AAA-968B-13A2-355D-0A4B6F1118DC}"/>
                    </a:ext>
                  </a:extLst>
                </p14:cNvPr>
                <p14:cNvContentPartPr/>
                <p14:nvPr/>
              </p14:nvContentPartPr>
              <p14:xfrm>
                <a:off x="4847377" y="1297668"/>
                <a:ext cx="4140360" cy="209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507AAA-968B-13A2-355D-0A4B6F1118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9377" y="1279668"/>
                  <a:ext cx="4176000" cy="21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E8A33F-A3AA-CCA5-8BE9-0A699AA3B750}"/>
                    </a:ext>
                  </a:extLst>
                </p14:cNvPr>
                <p14:cNvContentPartPr/>
                <p14:nvPr/>
              </p14:nvContentPartPr>
              <p14:xfrm>
                <a:off x="8917897" y="3313308"/>
                <a:ext cx="116280" cy="19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E8A33F-A3AA-CCA5-8BE9-0A699AA3B7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0257" y="3295308"/>
                  <a:ext cx="151920" cy="232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76B3CE-0006-8B5C-0B24-E1D84A97A198}"/>
              </a:ext>
            </a:extLst>
          </p:cNvPr>
          <p:cNvSpPr txBox="1"/>
          <p:nvPr/>
        </p:nvSpPr>
        <p:spPr>
          <a:xfrm>
            <a:off x="4606010" y="3677597"/>
            <a:ext cx="16714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Vector2a = r2a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67BE8-FD42-7737-ABBA-CA52E280B223}"/>
              </a:ext>
            </a:extLst>
          </p:cNvPr>
          <p:cNvSpPr txBox="1"/>
          <p:nvPr/>
        </p:nvSpPr>
        <p:spPr>
          <a:xfrm>
            <a:off x="7133017" y="31690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popleft</a:t>
            </a:r>
            <a:r>
              <a:rPr lang="en-US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852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26CAA8-F405-2A1D-9490-1A0055A116C2}"/>
              </a:ext>
            </a:extLst>
          </p:cNvPr>
          <p:cNvGraphicFramePr>
            <a:graphicFrameLocks noGrp="1"/>
          </p:cNvGraphicFramePr>
          <p:nvPr/>
        </p:nvGraphicFramePr>
        <p:xfrm>
          <a:off x="232696" y="203856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5578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182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5835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5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Question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Author ID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Category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193"/>
                  </a:ext>
                </a:extLst>
              </a:tr>
              <a:tr h="265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Future research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9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8F299A3-C8A3-4EDF-1453-EFE9D1A46284}"/>
              </a:ext>
            </a:extLst>
          </p:cNvPr>
          <p:cNvSpPr/>
          <p:nvPr/>
        </p:nvSpPr>
        <p:spPr>
          <a:xfrm>
            <a:off x="8996520" y="3031531"/>
            <a:ext cx="2703870" cy="367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deque()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, vector3a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  <a:r>
              <a:rPr lang="en-US" sz="1200" dirty="0">
                <a:solidFill>
                  <a:schemeClr val="accent5"/>
                </a:solidFill>
              </a:rPr>
              <a:t>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 deque(</a:t>
            </a:r>
            <a:r>
              <a:rPr lang="en-US" sz="1200" dirty="0">
                <a:solidFill>
                  <a:schemeClr val="accent5"/>
                </a:solidFill>
              </a:rPr>
              <a:t>vector1b, vector2b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accent5"/>
                </a:solidFill>
              </a:rPr>
              <a:t>vector3b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A31F2-D3D0-BD0F-AE31-92601FB5B38F}"/>
              </a:ext>
            </a:extLst>
          </p:cNvPr>
          <p:cNvSpPr txBox="1"/>
          <p:nvPr/>
        </p:nvSpPr>
        <p:spPr>
          <a:xfrm>
            <a:off x="9276526" y="260999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emb_copy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E01FF9-D3D9-5C6B-C039-EB02A1E2D57F}"/>
              </a:ext>
            </a:extLst>
          </p:cNvPr>
          <p:cNvGrpSpPr/>
          <p:nvPr/>
        </p:nvGrpSpPr>
        <p:grpSpPr>
          <a:xfrm>
            <a:off x="4129177" y="1279668"/>
            <a:ext cx="4997160" cy="3037320"/>
            <a:chOff x="4129177" y="1279668"/>
            <a:chExt cx="4997160" cy="30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80CA938-6054-C7E1-58A9-16F9CB298DD1}"/>
                    </a:ext>
                  </a:extLst>
                </p14:cNvPr>
                <p14:cNvContentPartPr/>
                <p14:nvPr/>
              </p14:nvContentPartPr>
              <p14:xfrm>
                <a:off x="4129177" y="1305948"/>
                <a:ext cx="808920" cy="41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80CA938-6054-C7E1-58A9-16F9CB298D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1177" y="1288308"/>
                  <a:ext cx="844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5A31CB-EA80-18CF-634F-DEB28BF90198}"/>
                    </a:ext>
                  </a:extLst>
                </p14:cNvPr>
                <p14:cNvContentPartPr/>
                <p14:nvPr/>
              </p14:nvContentPartPr>
              <p14:xfrm>
                <a:off x="6231217" y="1279668"/>
                <a:ext cx="2049480" cy="46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5A31CB-EA80-18CF-634F-DEB28BF901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3577" y="1262028"/>
                  <a:ext cx="20851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7D75DE-AF42-47CD-6D28-5C92B8EB4B69}"/>
                    </a:ext>
                  </a:extLst>
                </p14:cNvPr>
                <p14:cNvContentPartPr/>
                <p14:nvPr/>
              </p14:nvContentPartPr>
              <p14:xfrm>
                <a:off x="8071897" y="1769628"/>
                <a:ext cx="942840" cy="254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7D75DE-AF42-47CD-6D28-5C92B8EB4B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3897" y="1751628"/>
                  <a:ext cx="978480" cy="25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972E47-4083-A5CF-3024-AA02E8BD26AF}"/>
                    </a:ext>
                  </a:extLst>
                </p14:cNvPr>
                <p14:cNvContentPartPr/>
                <p14:nvPr/>
              </p14:nvContentPartPr>
              <p14:xfrm>
                <a:off x="8966857" y="4021068"/>
                <a:ext cx="159480" cy="28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972E47-4083-A5CF-3024-AA02E8BD26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48857" y="4003068"/>
                  <a:ext cx="195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CC2CF3-BCF5-6F55-FDDA-34ACD3F574A7}"/>
                    </a:ext>
                  </a:extLst>
                </p14:cNvPr>
                <p14:cNvContentPartPr/>
                <p14:nvPr/>
              </p14:nvContentPartPr>
              <p14:xfrm>
                <a:off x="4856737" y="1730388"/>
                <a:ext cx="4050000" cy="193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CC2CF3-BCF5-6F55-FDDA-34ACD3F574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38737" y="1712748"/>
                  <a:ext cx="4085640" cy="19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643BA6-598B-01CD-F575-B4C7062582F4}"/>
                    </a:ext>
                  </a:extLst>
                </p14:cNvPr>
                <p14:cNvContentPartPr/>
                <p14:nvPr/>
              </p14:nvContentPartPr>
              <p14:xfrm>
                <a:off x="8928697" y="3323388"/>
                <a:ext cx="87120" cy="21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643BA6-598B-01CD-F575-B4C7062582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1057" y="3305388"/>
                  <a:ext cx="122760" cy="24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302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2E96-582B-20DB-4B52-CE13848A7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B1A68A-0F54-7D08-85C0-48E7DD779F58}"/>
              </a:ext>
            </a:extLst>
          </p:cNvPr>
          <p:cNvGraphicFramePr>
            <a:graphicFrameLocks noGrp="1"/>
          </p:cNvGraphicFramePr>
          <p:nvPr/>
        </p:nvGraphicFramePr>
        <p:xfrm>
          <a:off x="232696" y="203856"/>
          <a:ext cx="8128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5578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18203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5835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45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Question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Author ID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 Category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9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3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Future research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Creativity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81193"/>
                  </a:ext>
                </a:extLst>
              </a:tr>
              <a:tr h="2651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q3b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r3b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/>
                          </a:solidFill>
                        </a:rPr>
                        <a:t>Future research</a:t>
                      </a:r>
                      <a:endParaRPr 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9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1819DF3-5C3C-DFAF-2B4C-E29147BCA506}"/>
              </a:ext>
            </a:extLst>
          </p:cNvPr>
          <p:cNvSpPr/>
          <p:nvPr/>
        </p:nvSpPr>
        <p:spPr>
          <a:xfrm>
            <a:off x="8996520" y="3031531"/>
            <a:ext cx="2703870" cy="3677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  "365":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deque()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tx1"/>
                </a:solidFill>
              </a:rPr>
              <a:t>, vector3a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  <a:r>
              <a:rPr lang="en-US" sz="1200" dirty="0">
                <a:solidFill>
                  <a:schemeClr val="accent5"/>
                </a:solidFill>
              </a:rPr>
              <a:t>"555": {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"Creativity":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</a:t>
            </a:r>
            <a:r>
              <a:rPr lang="en-US" sz="1200" dirty="0">
                <a:solidFill>
                  <a:srgbClr val="FF0000"/>
                </a:solidFill>
              </a:rPr>
              <a:t> deque(</a:t>
            </a:r>
            <a:r>
              <a:rPr lang="en-US" sz="1200" dirty="0">
                <a:solidFill>
                  <a:schemeClr val="accent5"/>
                </a:solidFill>
              </a:rPr>
              <a:t>vector1b, vector2b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],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"Future research": [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     </a:t>
            </a:r>
            <a:r>
              <a:rPr lang="en-US" sz="1200" dirty="0">
                <a:solidFill>
                  <a:srgbClr val="FF0000"/>
                </a:solidFill>
              </a:rPr>
              <a:t>deque(</a:t>
            </a:r>
            <a:r>
              <a:rPr lang="en-US" sz="1200" dirty="0">
                <a:solidFill>
                  <a:schemeClr val="accent5"/>
                </a:solidFill>
              </a:rPr>
              <a:t>vector3b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  ]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  }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3147D-A6E3-7F56-A7F9-84B29C9E8FEC}"/>
              </a:ext>
            </a:extLst>
          </p:cNvPr>
          <p:cNvSpPr txBox="1"/>
          <p:nvPr/>
        </p:nvSpPr>
        <p:spPr>
          <a:xfrm>
            <a:off x="9276526" y="2609990"/>
            <a:ext cx="21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emb_copy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4BF6FF-A89A-D6B7-D822-12D5556B2669}"/>
              </a:ext>
            </a:extLst>
          </p:cNvPr>
          <p:cNvGrpSpPr/>
          <p:nvPr/>
        </p:nvGrpSpPr>
        <p:grpSpPr>
          <a:xfrm>
            <a:off x="4129177" y="1279668"/>
            <a:ext cx="4997160" cy="3037320"/>
            <a:chOff x="4129177" y="1279668"/>
            <a:chExt cx="4997160" cy="30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333BD6-9EA4-5CFC-53C7-A6CAC96ED4FD}"/>
                    </a:ext>
                  </a:extLst>
                </p14:cNvPr>
                <p14:cNvContentPartPr/>
                <p14:nvPr/>
              </p14:nvContentPartPr>
              <p14:xfrm>
                <a:off x="4129177" y="1305948"/>
                <a:ext cx="808920" cy="41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333BD6-9EA4-5CFC-53C7-A6CAC96ED4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1177" y="1288308"/>
                  <a:ext cx="844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4D3E93-8663-E750-75B7-9616AF471F12}"/>
                    </a:ext>
                  </a:extLst>
                </p14:cNvPr>
                <p14:cNvContentPartPr/>
                <p14:nvPr/>
              </p14:nvContentPartPr>
              <p14:xfrm>
                <a:off x="6231217" y="1279668"/>
                <a:ext cx="2049480" cy="46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4D3E93-8663-E750-75B7-9616AF471F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3577" y="1262028"/>
                  <a:ext cx="20851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D201C2-2C21-3B90-8AAE-68082F3667E4}"/>
                    </a:ext>
                  </a:extLst>
                </p14:cNvPr>
                <p14:cNvContentPartPr/>
                <p14:nvPr/>
              </p14:nvContentPartPr>
              <p14:xfrm>
                <a:off x="8071897" y="1769628"/>
                <a:ext cx="942840" cy="254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D201C2-2C21-3B90-8AAE-68082F3667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3897" y="1751628"/>
                  <a:ext cx="978480" cy="25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78B394-FCA4-1541-939E-338054DD2F67}"/>
                    </a:ext>
                  </a:extLst>
                </p14:cNvPr>
                <p14:cNvContentPartPr/>
                <p14:nvPr/>
              </p14:nvContentPartPr>
              <p14:xfrm>
                <a:off x="8966857" y="4021068"/>
                <a:ext cx="159480" cy="28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78B394-FCA4-1541-939E-338054DD2F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48857" y="4003068"/>
                  <a:ext cx="195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E20FC0-05D2-6544-F583-0AD47CB3F212}"/>
                    </a:ext>
                  </a:extLst>
                </p14:cNvPr>
                <p14:cNvContentPartPr/>
                <p14:nvPr/>
              </p14:nvContentPartPr>
              <p14:xfrm>
                <a:off x="4856737" y="1730388"/>
                <a:ext cx="4050000" cy="193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E20FC0-05D2-6544-F583-0AD47CB3F2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38737" y="1712748"/>
                  <a:ext cx="4085640" cy="19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3CFC29-6532-3A12-4F24-ED4CCC3FC52D}"/>
                    </a:ext>
                  </a:extLst>
                </p14:cNvPr>
                <p14:cNvContentPartPr/>
                <p14:nvPr/>
              </p14:nvContentPartPr>
              <p14:xfrm>
                <a:off x="8928697" y="3323388"/>
                <a:ext cx="87120" cy="21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3CFC29-6532-3A12-4F24-ED4CCC3FC5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11057" y="3305388"/>
                  <a:ext cx="12276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473A63-7ED6-4948-C780-BE4B4B876D77}"/>
              </a:ext>
            </a:extLst>
          </p:cNvPr>
          <p:cNvSpPr txBox="1"/>
          <p:nvPr/>
        </p:nvSpPr>
        <p:spPr>
          <a:xfrm>
            <a:off x="7133017" y="31690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popleft</a:t>
            </a:r>
            <a:r>
              <a:rPr lang="en-US" b="1" i="1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C958-DB74-4B49-21F1-74924B7CCDB0}"/>
              </a:ext>
            </a:extLst>
          </p:cNvPr>
          <p:cNvSpPr txBox="1"/>
          <p:nvPr/>
        </p:nvSpPr>
        <p:spPr>
          <a:xfrm>
            <a:off x="4606010" y="3677597"/>
            <a:ext cx="16714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Vector3a = r3a</a:t>
            </a:r>
          </a:p>
        </p:txBody>
      </p:sp>
    </p:spTree>
    <p:extLst>
      <p:ext uri="{BB962C8B-B14F-4D97-AF65-F5344CB8AC3E}">
        <p14:creationId xmlns:p14="http://schemas.microsoft.com/office/powerpoint/2010/main" val="367744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0EE32-7AB8-6E84-7B16-3F96F9C3F7F2}"/>
              </a:ext>
            </a:extLst>
          </p:cNvPr>
          <p:cNvSpPr txBox="1"/>
          <p:nvPr/>
        </p:nvSpPr>
        <p:spPr>
          <a:xfrm>
            <a:off x="275304" y="235975"/>
            <a:ext cx="226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Variable: </a:t>
            </a:r>
            <a:r>
              <a:rPr lang="en-US" dirty="0" err="1"/>
              <a:t>cat_vectors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7BD58-F3FD-E489-B940-5C3136CCE0E4}"/>
              </a:ext>
            </a:extLst>
          </p:cNvPr>
          <p:cNvSpPr txBox="1"/>
          <p:nvPr/>
        </p:nvSpPr>
        <p:spPr>
          <a:xfrm>
            <a:off x="1504335" y="697640"/>
            <a:ext cx="145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Creativity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75023-E043-1961-5B46-710D2A950428}"/>
              </a:ext>
            </a:extLst>
          </p:cNvPr>
          <p:cNvSpPr txBox="1"/>
          <p:nvPr/>
        </p:nvSpPr>
        <p:spPr>
          <a:xfrm>
            <a:off x="1504335" y="2531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Future research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02ABE-EB61-162D-24CA-94E65F6B5126}"/>
              </a:ext>
            </a:extLst>
          </p:cNvPr>
          <p:cNvSpPr txBox="1"/>
          <p:nvPr/>
        </p:nvSpPr>
        <p:spPr>
          <a:xfrm>
            <a:off x="2540604" y="1160206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Pid365,vector1a,r1a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50D01-B039-3184-881D-50F1B8201E8B}"/>
              </a:ext>
            </a:extLst>
          </p:cNvPr>
          <p:cNvSpPr txBox="1"/>
          <p:nvPr/>
        </p:nvSpPr>
        <p:spPr>
          <a:xfrm>
            <a:off x="2540604" y="2891370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Pid365,vector2a,r2a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907A3-C8E5-97B8-570B-DACA78496A9C}"/>
              </a:ext>
            </a:extLst>
          </p:cNvPr>
          <p:cNvSpPr txBox="1"/>
          <p:nvPr/>
        </p:nvSpPr>
        <p:spPr>
          <a:xfrm>
            <a:off x="2540604" y="3289081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Pid365,vector3a,r3a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ECD3A-A6CB-AE34-D2C3-8FFF8224D3F7}"/>
              </a:ext>
            </a:extLst>
          </p:cNvPr>
          <p:cNvSpPr txBox="1"/>
          <p:nvPr/>
        </p:nvSpPr>
        <p:spPr>
          <a:xfrm>
            <a:off x="2540604" y="1503883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Pid555,vector1b,r1b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01BEE-851F-2581-1453-590041173A2C}"/>
              </a:ext>
            </a:extLst>
          </p:cNvPr>
          <p:cNvSpPr txBox="1"/>
          <p:nvPr/>
        </p:nvSpPr>
        <p:spPr>
          <a:xfrm>
            <a:off x="2534769" y="1824505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Pid555,vector2b,r2b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2601D-530C-BEA0-3C1A-4F2D4C275DE7}"/>
              </a:ext>
            </a:extLst>
          </p:cNvPr>
          <p:cNvSpPr txBox="1"/>
          <p:nvPr/>
        </p:nvSpPr>
        <p:spPr>
          <a:xfrm>
            <a:off x="2534769" y="3650194"/>
            <a:ext cx="21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Pid555,vector3b,r3b</a:t>
            </a:r>
          </a:p>
        </p:txBody>
      </p:sp>
    </p:spTree>
    <p:extLst>
      <p:ext uri="{BB962C8B-B14F-4D97-AF65-F5344CB8AC3E}">
        <p14:creationId xmlns:p14="http://schemas.microsoft.com/office/powerpoint/2010/main" val="342740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974</Words>
  <Application>Microsoft Office PowerPoint</Application>
  <PresentationFormat>Widescreen</PresentationFormat>
  <Paragraphs>405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Trương Đại</dc:creator>
  <cp:lastModifiedBy>Trương Đại</cp:lastModifiedBy>
  <cp:revision>1</cp:revision>
  <dcterms:created xsi:type="dcterms:W3CDTF">2025-10-18T12:26:26Z</dcterms:created>
  <dcterms:modified xsi:type="dcterms:W3CDTF">2025-10-18T13:20:10Z</dcterms:modified>
</cp:coreProperties>
</file>