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8" r:id="rId4"/>
    <p:sldId id="260" r:id="rId5"/>
    <p:sldId id="261" r:id="rId6"/>
    <p:sldId id="262" r:id="rId7"/>
    <p:sldId id="270" r:id="rId8"/>
    <p:sldId id="269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riscv/sail-riscv/" TargetMode="External"/><Relationship Id="rId3" Type="http://schemas.openxmlformats.org/officeDocument/2006/relationships/hyperlink" Target="https://github.com/rems-project/sail" TargetMode="External"/><Relationship Id="rId2" Type="http://schemas.openxmlformats.org/officeDocument/2006/relationships/image" Target="../media/image5.GIF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timmmm/sail_vscode" TargetMode="External"/><Relationship Id="rId3" Type="http://schemas.openxmlformats.org/officeDocument/2006/relationships/image" Target="../media/image1.png"/><Relationship Id="rId2" Type="http://schemas.openxmlformats.org/officeDocument/2006/relationships/hyperlink" Target="https://github.com/rems-project/sail/blob/sail2/INSTALL.md" TargetMode="External"/><Relationship Id="rId1" Type="http://schemas.openxmlformats.org/officeDocument/2006/relationships/hyperlink" Target="https://github.com/rems-project/sail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rems-project/sail/tree/sail2/lib/sail.h" TargetMode="External"/><Relationship Id="rId2" Type="http://schemas.openxmlformats.org/officeDocument/2006/relationships/hyperlink" Target="https://github.com/rems-project/sail/tree/sail2/lib" TargetMode="External"/><Relationship Id="rId1" Type="http://schemas.openxmlformats.org/officeDocument/2006/relationships/hyperlink" Target="https://github.com/rems-project/sail/blob/sail2/lib/vector.sai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1999" y="1537460"/>
            <a:ext cx="10667968" cy="2303553"/>
          </a:xfrm>
        </p:spPr>
        <p:txBody>
          <a:bodyPr/>
          <a:p>
            <a:r>
              <a:rPr lang="en-US" altLang="zh-CN" sz="5400">
                <a:solidFill>
                  <a:srgbClr val="000000"/>
                </a:solidFill>
                <a:latin typeface="苹方-简" charset="0"/>
                <a:ea typeface="苹方-简" charset="0"/>
                <a:cs typeface="苹方-简" charset="0"/>
              </a:rPr>
              <a:t>Hello Sail</a:t>
            </a:r>
            <a:r>
              <a:rPr lang="zh-CN" altLang="en-US" sz="5400">
                <a:solidFill>
                  <a:srgbClr val="000000"/>
                </a:solidFill>
                <a:latin typeface="苹方-简" charset="0"/>
                <a:ea typeface="苹方-简" charset="0"/>
              </a:rPr>
              <a:t>，</a:t>
            </a:r>
            <a:r>
              <a:rPr lang="en-US" altLang="zh-CN" sz="5400">
                <a:solidFill>
                  <a:srgbClr val="000000"/>
                </a:solidFill>
                <a:latin typeface="苹方-简" charset="0"/>
                <a:ea typeface="苹方-简" charset="0"/>
                <a:cs typeface="苹方-简" charset="0"/>
              </a:rPr>
              <a:t>Sail </a:t>
            </a:r>
            <a:r>
              <a:rPr lang="zh-CN" altLang="en-US" sz="5400">
                <a:solidFill>
                  <a:srgbClr val="000000"/>
                </a:solidFill>
                <a:latin typeface="苹方-简" charset="0"/>
                <a:ea typeface="苹方-简" charset="0"/>
                <a:cs typeface="苹方-简" charset="0"/>
              </a:rPr>
              <a:t>与 </a:t>
            </a:r>
            <a:r>
              <a:rPr lang="en-US" altLang="zh-CN" sz="5400">
                <a:solidFill>
                  <a:srgbClr val="000000"/>
                </a:solidFill>
                <a:latin typeface="苹方-简" charset="0"/>
                <a:ea typeface="苹方-简" charset="0"/>
                <a:cs typeface="苹方-简" charset="0"/>
              </a:rPr>
              <a:t>C </a:t>
            </a:r>
            <a:r>
              <a:rPr lang="zh-CN" altLang="en-US" sz="5400">
                <a:solidFill>
                  <a:srgbClr val="000000"/>
                </a:solidFill>
                <a:latin typeface="苹方-简" charset="0"/>
                <a:ea typeface="苹方-简" charset="0"/>
              </a:rPr>
              <a:t>互操作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[sail/act </a:t>
            </a:r>
            <a:r>
              <a:rPr lang="zh-CN" altLang="en-US"/>
              <a:t>开发入门</a:t>
            </a:r>
            <a:r>
              <a:rPr lang="en-US" altLang="zh-CN"/>
              <a:t>] sail</a:t>
            </a:r>
            <a:r>
              <a:rPr lang="zh-CN" altLang="en-US"/>
              <a:t>-</a:t>
            </a:r>
            <a:r>
              <a:rPr lang="en-US" altLang="zh-CN"/>
              <a:t>riscv (</a:t>
            </a:r>
            <a:r>
              <a:rPr lang="zh-CN" altLang="en-US"/>
              <a:t>一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逆转</a:t>
            </a:r>
            <a:r>
              <a:rPr lang="en-US" altLang="zh-CN"/>
              <a:t>! Call C from Sail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1848729"/>
            <a:ext cx="4880933" cy="357934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// lib.h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#include &lt;sail.h&gt;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void add(sail_int *c, sail_int a, sail_int b);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//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lib.c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#include "lib.h"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void add(sail_int *c, sail_int a, sail_int b)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mpz_add(*c, a, b);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5719103" y="1848729"/>
            <a:ext cx="5809983" cy="357934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hello.sail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default Order dec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$include &lt;prelude.sail&gt;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val add = pure "add" : (int, int) -&gt; int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function main () : unit -&gt; unit =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print_int("Hello Sail!", add(1, 2));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75960"/>
            <a:ext cx="29895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SAIL_FLAGS += -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c_include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参考资料</a:t>
            </a:r>
            <a:endParaRPr lang="zh-CN" altLang="en-US"/>
          </a:p>
        </p:txBody>
      </p:sp>
      <p:pic>
        <p:nvPicPr>
          <p:cNvPr id="3" name="图片 2" descr="upload_post_object_v2_1674713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46964"/>
            <a:ext cx="6104299" cy="2811071"/>
          </a:xfrm>
          <a:prstGeom prst="rect">
            <a:avLst/>
          </a:prstGeom>
        </p:spPr>
      </p:pic>
      <p:pic>
        <p:nvPicPr>
          <p:cNvPr id="6" name="图片 5" descr="upload_post_object_v2_18830312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212" y="5180135"/>
            <a:ext cx="2710962" cy="20368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70084" y="2033954"/>
            <a:ext cx="8979535" cy="137096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Sail </a:t>
            </a:r>
            <a:r>
              <a:rPr lang="en-US" altLang="zh-CN" sz="3200">
                <a:hlinkClick r:id="rId3"/>
              </a:rPr>
              <a:t>https://github.com/rems</a:t>
            </a:r>
            <a:r>
              <a:rPr lang="zh-CN" altLang="en-US" sz="3200">
                <a:hlinkClick r:id="rId3"/>
              </a:rPr>
              <a:t>-</a:t>
            </a:r>
            <a:r>
              <a:rPr lang="en-US" altLang="zh-CN" sz="3200">
                <a:hlinkClick r:id="rId3"/>
              </a:rPr>
              <a:t>project/sail</a:t>
            </a:r>
            <a:endParaRPr lang="en-US" altLang="zh-CN" sz="320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sail</a:t>
            </a:r>
            <a:r>
              <a:rPr lang="zh-CN" altLang="en-US" sz="3200"/>
              <a:t>-</a:t>
            </a:r>
            <a:r>
              <a:rPr lang="en-US" altLang="zh-CN" sz="3200"/>
              <a:t>riscv </a:t>
            </a:r>
            <a:r>
              <a:rPr lang="en-US" altLang="zh-CN" sz="3200">
                <a:hlinkClick r:id="rId4"/>
              </a:rPr>
              <a:t>https://github.com/riscv/sail</a:t>
            </a:r>
            <a:r>
              <a:rPr lang="zh-CN" altLang="en-US" sz="3200">
                <a:hlinkClick r:id="rId4"/>
              </a:rPr>
              <a:t>-</a:t>
            </a:r>
            <a:r>
              <a:rPr lang="en-US" altLang="zh-CN" sz="3200">
                <a:hlinkClick r:id="rId4"/>
              </a:rPr>
              <a:t>riscv/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 Started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200" y="1931377"/>
            <a:ext cx="7300595" cy="8102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/>
              <a:t>仓库</a:t>
            </a:r>
            <a:r>
              <a:rPr lang="en-US" altLang="zh-CN"/>
              <a:t>: </a:t>
            </a:r>
            <a:r>
              <a:rPr lang="en-US" altLang="zh-CN">
                <a:hlinkClick r:id="rId1"/>
              </a:rPr>
              <a:t>https://github.com/rems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project/sail</a:t>
            </a:r>
            <a:endParaRPr lang="en-US" altLang="zh-CN">
              <a:hlinkClick r:id="rId1"/>
            </a:endParaRPr>
          </a:p>
          <a:p>
            <a:pPr algn="l">
              <a:lnSpc>
                <a:spcPct val="130000"/>
              </a:lnSpc>
            </a:pPr>
            <a:r>
              <a:rPr lang="zh-CN" altLang="en-US"/>
              <a:t>安装</a:t>
            </a:r>
            <a:r>
              <a:rPr lang="en-US" altLang="zh-CN"/>
              <a:t>: </a:t>
            </a:r>
            <a:r>
              <a:rPr lang="en-US" altLang="zh-CN">
                <a:hlinkClick r:id="rId2"/>
              </a:rPr>
              <a:t>https://github.com/rems</a:t>
            </a:r>
            <a:r>
              <a:rPr lang="zh-CN" altLang="en-US">
                <a:hlinkClick r:id="rId2"/>
              </a:rPr>
              <a:t>-</a:t>
            </a:r>
            <a:r>
              <a:rPr lang="en-US" altLang="zh-CN">
                <a:hlinkClick r:id="rId2"/>
              </a:rPr>
              <a:t>project/sail/blob/sail2/INSTALL.md</a:t>
            </a:r>
            <a:endParaRPr lang="en-US" altLang="zh-CN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453662" y="2829560"/>
            <a:ext cx="2387600" cy="64516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prebuild binary: </a:t>
            </a:r>
            <a:endParaRPr lang="en-US" altLang="zh-CN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build from source</a:t>
            </a:r>
            <a:endParaRPr lang="zh-CN" altLang="en-US"/>
          </a:p>
        </p:txBody>
      </p:sp>
      <p:pic>
        <p:nvPicPr>
          <p:cNvPr id="8" name="图片 7" descr="upload_post_object_v2_4084819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37" y="3562643"/>
            <a:ext cx="3313967" cy="758775"/>
          </a:xfrm>
          <a:prstGeom prst="rect">
            <a:avLst/>
          </a:prstGeom>
          <a:ln>
            <a:solidFill>
              <a:srgbClr val="E7E6E6"/>
            </a:solidFill>
          </a:ln>
        </p:spPr>
      </p:pic>
      <p:sp>
        <p:nvSpPr>
          <p:cNvPr id="10" name="文本框 9"/>
          <p:cNvSpPr txBox="1"/>
          <p:nvPr userDrawn="1"/>
        </p:nvSpPr>
        <p:spPr>
          <a:xfrm>
            <a:off x="1816637" y="4456528"/>
            <a:ext cx="7332980" cy="11988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opam switch create 5.1.0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eval $(opam config env)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sudo apt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get install build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essential libgmp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dev z3 pkg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config zlib1g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dev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make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j$(nproc)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38200" y="5787292"/>
            <a:ext cx="60452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vscode </a:t>
            </a:r>
            <a:r>
              <a:rPr lang="zh-CN" altLang="en-US"/>
              <a:t>插件</a:t>
            </a:r>
            <a:r>
              <a:rPr lang="en-US" altLang="zh-CN"/>
              <a:t>: </a:t>
            </a:r>
            <a:r>
              <a:rPr lang="en-US" altLang="zh-CN">
                <a:hlinkClick r:id="rId4"/>
              </a:rPr>
              <a:t>https://github.com/timmmm/sail_vscode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Hello Sail!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1848729"/>
            <a:ext cx="3357880" cy="230695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default Order dec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$include &lt;prelude.sail&gt;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function main () : unit -&gt; unit =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print("Hello Sail!")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4155684"/>
            <a:ext cx="10501630" cy="1753235"/>
          </a:xfrm>
          <a:prstGeom prst="rect">
            <a:avLst/>
          </a:prstGeom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- 语法参考了</a:t>
            </a:r>
            <a:r>
              <a:rPr lang="en-US" altLang="zh-CN"/>
              <a:t> Ocaml (</a:t>
            </a:r>
            <a:r>
              <a:rPr lang="zh-CN" altLang="en-US"/>
              <a:t>一个函数式编程语言</a:t>
            </a:r>
            <a:r>
              <a:rPr lang="en-US" altLang="zh-CN"/>
              <a:t>) (Rust </a:t>
            </a:r>
            <a:r>
              <a:rPr lang="zh-CN" altLang="en-US"/>
              <a:t>用户友好</a:t>
            </a:r>
            <a:r>
              <a:rPr lang="en-US" altLang="zh-CN"/>
              <a:t>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-</a:t>
            </a:r>
            <a:r>
              <a:rPr lang="en-US" altLang="zh-CN"/>
              <a:t> default Order </a:t>
            </a:r>
            <a:r>
              <a:rPr lang="zh-CN" altLang="en-US"/>
              <a:t>语法类似于宏定义 </a:t>
            </a:r>
            <a:r>
              <a:rPr lang="en-US" altLang="zh-CN">
                <a:hlinkClick r:id="rId1"/>
              </a:rPr>
              <a:t>https://github.com/rems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project/sail/blob/sail2/lib/vector.sail</a:t>
            </a:r>
            <a:endParaRPr lang="en-US" altLang="zh-CN">
              <a:hlinkClick r:id="rId1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-</a:t>
            </a:r>
            <a:r>
              <a:rPr lang="en-US" altLang="zh-CN"/>
              <a:t> </a:t>
            </a:r>
            <a:r>
              <a:rPr lang="zh-CN" altLang="en-US"/>
              <a:t>标准库位置</a:t>
            </a:r>
            <a:r>
              <a:rPr lang="en-US" altLang="zh-CN"/>
              <a:t>: </a:t>
            </a:r>
            <a:r>
              <a:rPr lang="en-US" altLang="zh-CN">
                <a:hlinkClick r:id="rId2"/>
              </a:rPr>
              <a:t>https://github.com/rems</a:t>
            </a:r>
            <a:r>
              <a:rPr lang="zh-CN" altLang="en-US">
                <a:hlinkClick r:id="rId2"/>
              </a:rPr>
              <a:t>-</a:t>
            </a:r>
            <a:r>
              <a:rPr lang="en-US" altLang="zh-CN">
                <a:hlinkClick r:id="rId2"/>
              </a:rPr>
              <a:t>project/sail/tree/sail2/lib</a:t>
            </a:r>
            <a:endParaRPr lang="en-US" altLang="zh-CN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  </a:t>
            </a:r>
            <a:r>
              <a:rPr lang="zh-CN" altLang="en-US"/>
              <a:t>-</a:t>
            </a:r>
            <a:r>
              <a:rPr lang="en-US" altLang="zh-CN"/>
              <a:t> print: </a:t>
            </a:r>
            <a:r>
              <a:rPr lang="en-US" altLang="zh-CN">
                <a:hlinkClick r:id="rId3"/>
              </a:rPr>
              <a:t>https://github.com/rems</a:t>
            </a:r>
            <a:r>
              <a:rPr lang="zh-CN" altLang="en-US">
                <a:hlinkClick r:id="rId3"/>
              </a:rPr>
              <a:t>-</a:t>
            </a:r>
            <a:r>
              <a:rPr lang="en-US" altLang="zh-CN">
                <a:hlinkClick r:id="rId3"/>
              </a:rPr>
              <a:t>project/sail/tree/sail2/lib/sail.h</a:t>
            </a:r>
            <a:r>
              <a:rPr lang="en-US" altLang="zh-CN"/>
              <a:t> (print </a:t>
            </a:r>
            <a:r>
              <a:rPr lang="zh-CN" altLang="en-US"/>
              <a:t>系列函数也参考了 </a:t>
            </a:r>
            <a:r>
              <a:rPr lang="en-US" altLang="zh-CN"/>
              <a:t>ocaml)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 Target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1848729"/>
            <a:ext cx="32594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编译 </a:t>
            </a:r>
            <a:r>
              <a:rPr lang="en-US" altLang="zh-CN"/>
              <a:t>sail </a:t>
            </a:r>
            <a:r>
              <a:rPr lang="zh-CN" altLang="en-US"/>
              <a:t>源代码</a:t>
            </a:r>
            <a:r>
              <a:rPr lang="en-US" altLang="zh-CN"/>
              <a:t>: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 hello.sail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4" name="图片 3" descr="upload_post_object_v2_1521640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9483" y="0"/>
            <a:ext cx="2600325" cy="685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文本框 4"/>
          <p:cNvSpPr txBox="1"/>
          <p:nvPr userDrawn="1"/>
        </p:nvSpPr>
        <p:spPr>
          <a:xfrm>
            <a:off x="838200" y="2218299"/>
            <a:ext cx="7650333" cy="440523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sail </a:t>
            </a:r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--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help         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0.18.0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usage: sail &lt;options&gt; &lt;file1.sail&gt; ... &lt;fileN.sail&gt;  </a:t>
            </a:r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o &lt;prefix&gt;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zh-CN" altLang="en-US">
              <a:solidFill>
                <a:srgbClr val="FFC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>
                <a:solidFill>
                  <a:srgbClr val="FFC000"/>
                </a:solidFill>
                <a:latin typeface="Fira Code" charset="0"/>
                <a:ea typeface="Fira Code" charset="0"/>
                <a:cs typeface="Fira Code" charset="0"/>
              </a:rPr>
              <a:t>---------------------------------------------</a:t>
            </a:r>
            <a:r>
              <a:rPr lang="en-US" altLang="zh-CN">
                <a:solidFill>
                  <a:srgbClr val="FFC000"/>
                </a:solidFill>
                <a:latin typeface="Fira Code" charset="0"/>
                <a:ea typeface="Fira Code" charset="0"/>
                <a:cs typeface="Fira Code" charset="0"/>
              </a:rPr>
              <a:t>--------</a:t>
            </a:r>
            <a:endParaRPr lang="en-US" altLang="zh-CN">
              <a:solidFill>
                <a:srgbClr val="FFC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solidFill>
                <a:srgbClr val="FFC000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Options for target c  </a:t>
            </a:r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c                            invoke the Sail c ...  </a:t>
            </a:r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--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include &lt;filename&gt;        provide additional ..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...</a:t>
            </a:r>
            <a:endParaRPr lang="en-US" altLang="zh-CN">
              <a:solidFill>
                <a:schemeClr val="tx1"/>
              </a:solidFill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Options for target systemverilog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...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Options for target ...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Compile to C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1740877"/>
            <a:ext cx="5466080" cy="20300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SAIL_FLAGS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--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require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version 0.18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 限制版本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SAIL_FLAGS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+= --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all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modules      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 编译所有模块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SAIL_FLAGS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+= 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Oconstant_fold 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 性能优化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SAIL_FLAGS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+= 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                 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 生成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源代码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build: 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	sail $(SAIL_FLAGS) hello.sail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 main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8" name="图片 7" descr="upload_post_object_v2_41432949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4825" y="0"/>
            <a:ext cx="4067175" cy="685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矩形 9"/>
          <p:cNvSpPr/>
          <p:nvPr userDrawn="1"/>
        </p:nvSpPr>
        <p:spPr>
          <a:xfrm>
            <a:off x="8238392" y="3829636"/>
            <a:ext cx="2526323" cy="621323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467969" y="6048228"/>
            <a:ext cx="2687515" cy="66919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Compile to Binary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883877" y="1716845"/>
            <a:ext cx="9308123" cy="127224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 anchor="t">
            <a:no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build: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lvl="1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$(CC) $(C_FLAGS)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 main $(C_SRCS)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lvl="1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C_FLAGS = -I $(SAIL_LIB_DIR) $(GMP_FLAGS) $(ZLIB_FLAGS)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lvl="1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C_SRCS = $(SAIL_LIB_DIR)/*.c $(GMP_LIBS) $(ZLIB_LIBS) hello.c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66700" y="2783205"/>
            <a:ext cx="7489190" cy="3969385"/>
          </a:xfrm>
          <a:prstGeom prst="rect">
            <a:avLst/>
          </a:prstGeom>
          <a:ln>
            <a:solidFill>
              <a:srgbClr val="E7E6E6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# sail-lib</a:t>
            </a:r>
            <a:endParaRPr lang="en-US" altLang="zh-CN"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 := sail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SAIL_DIR := $(shell $(SAIL) --dir)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SAIL_LIB_DIR := $(SAIL_DIR)/lib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SAIL_SRC_DIR := $(SAIL_DIR)/src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# The C output requires the GMP library for arbitrary precision arithmetic</a:t>
            </a:r>
            <a:endParaRPr lang="en-US" altLang="zh-CN"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GMP_FLAGS = $(shell pkg-config --cflags gmp)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GMP_LIBS = $(shell pkg-config --libs gmp || echo -lgmp)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# zlib for working with compressed ELF binaries.</a:t>
            </a:r>
            <a:endParaRPr lang="en-US" altLang="zh-CN"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ZLIB_FLAGS = $(shell pkg-config --cflags zlib)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ZLIB_LIBS = $(shell pkg-config --libs zlib)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5B9BD5"/>
                </a:solidFill>
              </a:rPr>
              <a:t>z</a:t>
            </a:r>
            <a:r>
              <a:rPr lang="en-US" altLang="zh-CN"/>
              <a:t>main is all your need!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657503" y="2077915"/>
            <a:ext cx="4696297" cy="426251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unit zmain(unit);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unit zmain(unit zgsz30)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__label__ end_function_1, end_block_exception_2;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unit zcbz30;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zcbz30 = print("Hello Sail!");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end_function_1: 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return zcbz30;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end_block_exception_2: 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return UNIT;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2077915"/>
            <a:ext cx="5572590" cy="426246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int model_main(int argc, char *argv[])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model_init();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...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zmain(UNIT);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model_fini();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model_pre_exit();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return EXIT_SUCCESS;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int main(int argc, char *argv[])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return model_main(argc, argv);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Drop the main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970085" y="2845191"/>
            <a:ext cx="29260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SAIL_FLAGS += --no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main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70085" y="1726223"/>
            <a:ext cx="6507480" cy="922020"/>
          </a:xfrm>
          <a:prstGeom prst="rect">
            <a:avLst/>
          </a:prstGeom>
          <a:ln w="12700">
            <a:solidFill>
              <a:srgbClr val="E7E6E6"/>
            </a:solidFill>
          </a:ln>
        </p:spPr>
        <p:txBody>
          <a:bodyPr wrap="none" rtlCol="0">
            <a:spAutoFit/>
          </a:bodyPr>
          <a:p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  --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no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main                   do not generate the main() function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no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rts                    do not include the Sail runtime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no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lib                    do not include the Sail runtime or library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Sail From C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1931377"/>
            <a:ext cx="1795780" cy="17532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#include "sail.h"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int main()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zmain(UNIT);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return 0;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200" y="4305300"/>
            <a:ext cx="7860030" cy="922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C_SRCS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$(SAIL_LIB_DIR)/*.c $(GMP_LIBS) $(ZLIB_LIBS) 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hello.c main.c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build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sim: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	build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no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main $(CC) $(C_FLAGS)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 main $(C_SRCS)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3324</Words>
  <Application>WPS Office WWO_wpscloud_20241113211456-55c44f69b6</Application>
  <PresentationFormat>宽屏</PresentationFormat>
  <Paragraphs>174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汉仪旗黑KW 55S</vt:lpstr>
      <vt:lpstr>苹方-简</vt:lpstr>
      <vt:lpstr>Fira Code</vt:lpstr>
      <vt:lpstr>微软雅黑</vt:lpstr>
      <vt:lpstr>汉仪书宋二KW</vt:lpstr>
      <vt:lpstr>Kingsoft Confetti</vt:lpstr>
      <vt:lpstr>Office 主题</vt:lpstr>
      <vt:lpstr>Hello Sail，Sail 与 C 互操作</vt:lpstr>
      <vt:lpstr>Get Started</vt:lpstr>
      <vt:lpstr>Hello Sail!</vt:lpstr>
      <vt:lpstr>Multi Target</vt:lpstr>
      <vt:lpstr>Compile to C</vt:lpstr>
      <vt:lpstr>Compile to Binary</vt:lpstr>
      <vt:lpstr>zmain is all your need!</vt:lpstr>
      <vt:lpstr>Drop the main</vt:lpstr>
      <vt:lpstr>Call Sail From C</vt:lpstr>
      <vt:lpstr>逆转! Call C from Sail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Sail，Sail 与 C 互操作</dc:title>
  <dc:creator/>
  <cp:lastModifiedBy/>
  <dcterms:created xsi:type="dcterms:W3CDTF">2024-11-22T05:55:16Z</dcterms:created>
  <dcterms:modified xsi:type="dcterms:W3CDTF">2024-11-22T05:55:16Z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2052-12.9.0.18938</vt:lpwstr>
  </property>
  <property fmtid="{D5CDD505-2E9C-101B-9397-08002B2CF9AE}" pid="3" name="ICV">
    <vt:lpwstr>B75C98F4C40948689CB49D1002CA5FAC</vt:lpwstr>
  </property>
</Properties>
</file>