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8"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374FD-087C-4EC4-A98D-C20D8FB9F50C}" v="8463" dt="2021-06-04T14:43:45.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03" d="100"/>
          <a:sy n="103" d="100"/>
        </p:scale>
        <p:origin x="5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Dunsworth" userId="66b2dbe10ad9d79e" providerId="LiveId" clId="{3748BF47-5F45-4E34-BD37-A6BFBC4335A2}"/>
    <pc:docChg chg="undo custSel addSld modSld sldOrd">
      <pc:chgData name="Tony Dunsworth" userId="66b2dbe10ad9d79e" providerId="LiveId" clId="{3748BF47-5F45-4E34-BD37-A6BFBC4335A2}" dt="2021-06-04T03:11:19.521" v="2652" actId="14100"/>
      <pc:docMkLst>
        <pc:docMk/>
      </pc:docMkLst>
      <pc:sldChg chg="addSp modSp mod ord">
        <pc:chgData name="Tony Dunsworth" userId="66b2dbe10ad9d79e" providerId="LiveId" clId="{3748BF47-5F45-4E34-BD37-A6BFBC4335A2}" dt="2021-06-04T00:33:38.755" v="375" actId="20577"/>
        <pc:sldMkLst>
          <pc:docMk/>
          <pc:sldMk cId="2668344460" sldId="259"/>
        </pc:sldMkLst>
        <pc:spChg chg="mod">
          <ac:chgData name="Tony Dunsworth" userId="66b2dbe10ad9d79e" providerId="LiveId" clId="{3748BF47-5F45-4E34-BD37-A6BFBC4335A2}" dt="2021-06-04T00:07:08.818" v="50" actId="20577"/>
          <ac:spMkLst>
            <pc:docMk/>
            <pc:sldMk cId="2668344460" sldId="259"/>
            <ac:spMk id="2" creationId="{5330AC1A-0897-42B5-916A-B236CC0E1B5D}"/>
          </ac:spMkLst>
        </pc:spChg>
        <pc:spChg chg="mod">
          <ac:chgData name="Tony Dunsworth" userId="66b2dbe10ad9d79e" providerId="LiveId" clId="{3748BF47-5F45-4E34-BD37-A6BFBC4335A2}" dt="2021-06-04T00:16:41.651" v="172" actId="20577"/>
          <ac:spMkLst>
            <pc:docMk/>
            <pc:sldMk cId="2668344460" sldId="259"/>
            <ac:spMk id="3" creationId="{8935CBDF-7E9B-4C14-A030-B0C3B66713B3}"/>
          </ac:spMkLst>
        </pc:spChg>
        <pc:spChg chg="add mod">
          <ac:chgData name="Tony Dunsworth" userId="66b2dbe10ad9d79e" providerId="LiveId" clId="{3748BF47-5F45-4E34-BD37-A6BFBC4335A2}" dt="2021-06-04T00:19:58.252" v="226" actId="20577"/>
          <ac:spMkLst>
            <pc:docMk/>
            <pc:sldMk cId="2668344460" sldId="259"/>
            <ac:spMk id="4" creationId="{F16D6DF0-1A0E-4EDB-9022-1AB0ABF38E69}"/>
          </ac:spMkLst>
        </pc:spChg>
        <pc:spChg chg="add mod">
          <ac:chgData name="Tony Dunsworth" userId="66b2dbe10ad9d79e" providerId="LiveId" clId="{3748BF47-5F45-4E34-BD37-A6BFBC4335A2}" dt="2021-06-04T00:33:38.755" v="375" actId="20577"/>
          <ac:spMkLst>
            <pc:docMk/>
            <pc:sldMk cId="2668344460" sldId="259"/>
            <ac:spMk id="5" creationId="{4FA2EE2F-D330-4398-9062-C93BDDC32E2B}"/>
          </ac:spMkLst>
        </pc:spChg>
      </pc:sldChg>
      <pc:sldChg chg="modSp new mod">
        <pc:chgData name="Tony Dunsworth" userId="66b2dbe10ad9d79e" providerId="LiveId" clId="{3748BF47-5F45-4E34-BD37-A6BFBC4335A2}" dt="2021-06-04T01:37:41.542" v="1319" actId="20577"/>
        <pc:sldMkLst>
          <pc:docMk/>
          <pc:sldMk cId="1626207236" sldId="260"/>
        </pc:sldMkLst>
        <pc:spChg chg="mod">
          <ac:chgData name="Tony Dunsworth" userId="66b2dbe10ad9d79e" providerId="LiveId" clId="{3748BF47-5F45-4E34-BD37-A6BFBC4335A2}" dt="2021-06-04T00:35:21.032" v="410" actId="20577"/>
          <ac:spMkLst>
            <pc:docMk/>
            <pc:sldMk cId="1626207236" sldId="260"/>
            <ac:spMk id="2" creationId="{C9E3005A-5E8B-4400-86B1-CCB8C3DB5B6B}"/>
          </ac:spMkLst>
        </pc:spChg>
        <pc:spChg chg="mod">
          <ac:chgData name="Tony Dunsworth" userId="66b2dbe10ad9d79e" providerId="LiveId" clId="{3748BF47-5F45-4E34-BD37-A6BFBC4335A2}" dt="2021-06-04T01:37:41.542" v="1319" actId="20577"/>
          <ac:spMkLst>
            <pc:docMk/>
            <pc:sldMk cId="1626207236" sldId="260"/>
            <ac:spMk id="3" creationId="{711B579B-B2A1-42FD-816A-A6C60872E82B}"/>
          </ac:spMkLst>
        </pc:spChg>
      </pc:sldChg>
      <pc:sldChg chg="modSp new mod">
        <pc:chgData name="Tony Dunsworth" userId="66b2dbe10ad9d79e" providerId="LiveId" clId="{3748BF47-5F45-4E34-BD37-A6BFBC4335A2}" dt="2021-06-04T02:49:36.768" v="1993" actId="20577"/>
        <pc:sldMkLst>
          <pc:docMk/>
          <pc:sldMk cId="3793056874" sldId="261"/>
        </pc:sldMkLst>
        <pc:spChg chg="mod">
          <ac:chgData name="Tony Dunsworth" userId="66b2dbe10ad9d79e" providerId="LiveId" clId="{3748BF47-5F45-4E34-BD37-A6BFBC4335A2}" dt="2021-06-04T01:50:28.240" v="1351" actId="20577"/>
          <ac:spMkLst>
            <pc:docMk/>
            <pc:sldMk cId="3793056874" sldId="261"/>
            <ac:spMk id="2" creationId="{0B6EF565-FD2B-42F5-A3F3-7B0E194D9FF2}"/>
          </ac:spMkLst>
        </pc:spChg>
        <pc:spChg chg="mod">
          <ac:chgData name="Tony Dunsworth" userId="66b2dbe10ad9d79e" providerId="LiveId" clId="{3748BF47-5F45-4E34-BD37-A6BFBC4335A2}" dt="2021-06-04T02:49:36.768" v="1993" actId="20577"/>
          <ac:spMkLst>
            <pc:docMk/>
            <pc:sldMk cId="3793056874" sldId="261"/>
            <ac:spMk id="3" creationId="{FBA42F84-29A1-4DC8-9C56-1555046F26D4}"/>
          </ac:spMkLst>
        </pc:spChg>
      </pc:sldChg>
      <pc:sldChg chg="addSp delSp modSp new mod">
        <pc:chgData name="Tony Dunsworth" userId="66b2dbe10ad9d79e" providerId="LiveId" clId="{3748BF47-5F45-4E34-BD37-A6BFBC4335A2}" dt="2021-06-04T02:51:29.847" v="2039" actId="14100"/>
        <pc:sldMkLst>
          <pc:docMk/>
          <pc:sldMk cId="1659981062" sldId="262"/>
        </pc:sldMkLst>
        <pc:spChg chg="mod">
          <ac:chgData name="Tony Dunsworth" userId="66b2dbe10ad9d79e" providerId="LiveId" clId="{3748BF47-5F45-4E34-BD37-A6BFBC4335A2}" dt="2021-06-04T02:50:02.085" v="2027" actId="20577"/>
          <ac:spMkLst>
            <pc:docMk/>
            <pc:sldMk cId="1659981062" sldId="262"/>
            <ac:spMk id="2" creationId="{842422DA-D17C-4268-B9AD-51EDBFB981E6}"/>
          </ac:spMkLst>
        </pc:spChg>
        <pc:spChg chg="del">
          <ac:chgData name="Tony Dunsworth" userId="66b2dbe10ad9d79e" providerId="LiveId" clId="{3748BF47-5F45-4E34-BD37-A6BFBC4335A2}" dt="2021-06-04T02:50:25.570" v="2028" actId="931"/>
          <ac:spMkLst>
            <pc:docMk/>
            <pc:sldMk cId="1659981062" sldId="262"/>
            <ac:spMk id="3" creationId="{6F374655-D5D7-4F46-B5D1-73CD7C32399C}"/>
          </ac:spMkLst>
        </pc:spChg>
        <pc:spChg chg="del">
          <ac:chgData name="Tony Dunsworth" userId="66b2dbe10ad9d79e" providerId="LiveId" clId="{3748BF47-5F45-4E34-BD37-A6BFBC4335A2}" dt="2021-06-04T02:50:49.649" v="2033" actId="931"/>
          <ac:spMkLst>
            <pc:docMk/>
            <pc:sldMk cId="1659981062" sldId="262"/>
            <ac:spMk id="4" creationId="{F43FAF68-7A9F-4EF2-96F0-03E97B590030}"/>
          </ac:spMkLst>
        </pc:spChg>
        <pc:picChg chg="add mod">
          <ac:chgData name="Tony Dunsworth" userId="66b2dbe10ad9d79e" providerId="LiveId" clId="{3748BF47-5F45-4E34-BD37-A6BFBC4335A2}" dt="2021-06-04T02:50:41.648" v="2032" actId="14100"/>
          <ac:picMkLst>
            <pc:docMk/>
            <pc:sldMk cId="1659981062" sldId="262"/>
            <ac:picMk id="6" creationId="{BDBCBABE-90A2-45AA-954C-7982AE84DA26}"/>
          </ac:picMkLst>
        </pc:picChg>
        <pc:picChg chg="add mod">
          <ac:chgData name="Tony Dunsworth" userId="66b2dbe10ad9d79e" providerId="LiveId" clId="{3748BF47-5F45-4E34-BD37-A6BFBC4335A2}" dt="2021-06-04T02:51:29.847" v="2039" actId="14100"/>
          <ac:picMkLst>
            <pc:docMk/>
            <pc:sldMk cId="1659981062" sldId="262"/>
            <ac:picMk id="8" creationId="{F739EF39-AB40-4E39-AD4E-60966EB619D3}"/>
          </ac:picMkLst>
        </pc:picChg>
      </pc:sldChg>
      <pc:sldChg chg="addSp delSp modSp new mod">
        <pc:chgData name="Tony Dunsworth" userId="66b2dbe10ad9d79e" providerId="LiveId" clId="{3748BF47-5F45-4E34-BD37-A6BFBC4335A2}" dt="2021-06-04T02:55:34.189" v="2111" actId="14100"/>
        <pc:sldMkLst>
          <pc:docMk/>
          <pc:sldMk cId="4079755383" sldId="263"/>
        </pc:sldMkLst>
        <pc:spChg chg="mod">
          <ac:chgData name="Tony Dunsworth" userId="66b2dbe10ad9d79e" providerId="LiveId" clId="{3748BF47-5F45-4E34-BD37-A6BFBC4335A2}" dt="2021-06-04T02:54:12.510" v="2103" actId="20577"/>
          <ac:spMkLst>
            <pc:docMk/>
            <pc:sldMk cId="4079755383" sldId="263"/>
            <ac:spMk id="2" creationId="{B59FAA39-E357-4E63-BC85-E6F841EF76A8}"/>
          </ac:spMkLst>
        </pc:spChg>
        <pc:spChg chg="del">
          <ac:chgData name="Tony Dunsworth" userId="66b2dbe10ad9d79e" providerId="LiveId" clId="{3748BF47-5F45-4E34-BD37-A6BFBC4335A2}" dt="2021-06-04T02:54:36.713" v="2104" actId="931"/>
          <ac:spMkLst>
            <pc:docMk/>
            <pc:sldMk cId="4079755383" sldId="263"/>
            <ac:spMk id="3" creationId="{BBBDBF84-A53D-4930-A5F4-735F11A8C9A4}"/>
          </ac:spMkLst>
        </pc:spChg>
        <pc:spChg chg="del">
          <ac:chgData name="Tony Dunsworth" userId="66b2dbe10ad9d79e" providerId="LiveId" clId="{3748BF47-5F45-4E34-BD37-A6BFBC4335A2}" dt="2021-06-04T02:55:13.489" v="2108" actId="931"/>
          <ac:spMkLst>
            <pc:docMk/>
            <pc:sldMk cId="4079755383" sldId="263"/>
            <ac:spMk id="4" creationId="{56251FCB-244F-46E8-97AC-656CE74D381C}"/>
          </ac:spMkLst>
        </pc:spChg>
        <pc:picChg chg="add mod">
          <ac:chgData name="Tony Dunsworth" userId="66b2dbe10ad9d79e" providerId="LiveId" clId="{3748BF47-5F45-4E34-BD37-A6BFBC4335A2}" dt="2021-06-04T02:54:49.976" v="2107" actId="14100"/>
          <ac:picMkLst>
            <pc:docMk/>
            <pc:sldMk cId="4079755383" sldId="263"/>
            <ac:picMk id="6" creationId="{7711F289-B2E1-4282-99B0-CE3CA51BC69D}"/>
          </ac:picMkLst>
        </pc:picChg>
        <pc:picChg chg="add mod">
          <ac:chgData name="Tony Dunsworth" userId="66b2dbe10ad9d79e" providerId="LiveId" clId="{3748BF47-5F45-4E34-BD37-A6BFBC4335A2}" dt="2021-06-04T02:55:34.189" v="2111" actId="14100"/>
          <ac:picMkLst>
            <pc:docMk/>
            <pc:sldMk cId="4079755383" sldId="263"/>
            <ac:picMk id="8" creationId="{377976F9-318D-4146-A38B-A0A5D8009928}"/>
          </ac:picMkLst>
        </pc:picChg>
      </pc:sldChg>
      <pc:sldChg chg="addSp delSp modSp new mod">
        <pc:chgData name="Tony Dunsworth" userId="66b2dbe10ad9d79e" providerId="LiveId" clId="{3748BF47-5F45-4E34-BD37-A6BFBC4335A2}" dt="2021-06-04T02:58:03.395" v="2132" actId="14100"/>
        <pc:sldMkLst>
          <pc:docMk/>
          <pc:sldMk cId="2563825445" sldId="264"/>
        </pc:sldMkLst>
        <pc:spChg chg="mod">
          <ac:chgData name="Tony Dunsworth" userId="66b2dbe10ad9d79e" providerId="LiveId" clId="{3748BF47-5F45-4E34-BD37-A6BFBC4335A2}" dt="2021-06-04T02:55:48.171" v="2126" actId="20577"/>
          <ac:spMkLst>
            <pc:docMk/>
            <pc:sldMk cId="2563825445" sldId="264"/>
            <ac:spMk id="2" creationId="{7C38F645-BAA9-4A27-A766-EED9B083821B}"/>
          </ac:spMkLst>
        </pc:spChg>
        <pc:spChg chg="del">
          <ac:chgData name="Tony Dunsworth" userId="66b2dbe10ad9d79e" providerId="LiveId" clId="{3748BF47-5F45-4E34-BD37-A6BFBC4335A2}" dt="2021-06-04T02:57:36.844" v="2127" actId="931"/>
          <ac:spMkLst>
            <pc:docMk/>
            <pc:sldMk cId="2563825445" sldId="264"/>
            <ac:spMk id="3" creationId="{A106FDD8-FD76-4CDA-AC1C-C60F8F2ECF93}"/>
          </ac:spMkLst>
        </pc:spChg>
        <pc:spChg chg="del">
          <ac:chgData name="Tony Dunsworth" userId="66b2dbe10ad9d79e" providerId="LiveId" clId="{3748BF47-5F45-4E34-BD37-A6BFBC4335A2}" dt="2021-06-04T02:57:53.414" v="2130" actId="931"/>
          <ac:spMkLst>
            <pc:docMk/>
            <pc:sldMk cId="2563825445" sldId="264"/>
            <ac:spMk id="4" creationId="{D33C2B56-D48E-4F29-8E75-C786A9249850}"/>
          </ac:spMkLst>
        </pc:spChg>
        <pc:picChg chg="add mod">
          <ac:chgData name="Tony Dunsworth" userId="66b2dbe10ad9d79e" providerId="LiveId" clId="{3748BF47-5F45-4E34-BD37-A6BFBC4335A2}" dt="2021-06-04T02:57:44.185" v="2129" actId="14100"/>
          <ac:picMkLst>
            <pc:docMk/>
            <pc:sldMk cId="2563825445" sldId="264"/>
            <ac:picMk id="6" creationId="{823039AB-EB95-494B-9E74-3B6C293C8F87}"/>
          </ac:picMkLst>
        </pc:picChg>
        <pc:picChg chg="add mod">
          <ac:chgData name="Tony Dunsworth" userId="66b2dbe10ad9d79e" providerId="LiveId" clId="{3748BF47-5F45-4E34-BD37-A6BFBC4335A2}" dt="2021-06-04T02:58:03.395" v="2132" actId="14100"/>
          <ac:picMkLst>
            <pc:docMk/>
            <pc:sldMk cId="2563825445" sldId="264"/>
            <ac:picMk id="8" creationId="{0A1945F9-04EF-426C-9C2B-BCF43860D6AA}"/>
          </ac:picMkLst>
        </pc:picChg>
      </pc:sldChg>
      <pc:sldChg chg="addSp delSp modSp new mod">
        <pc:chgData name="Tony Dunsworth" userId="66b2dbe10ad9d79e" providerId="LiveId" clId="{3748BF47-5F45-4E34-BD37-A6BFBC4335A2}" dt="2021-06-04T03:01:26.240" v="2150" actId="14100"/>
        <pc:sldMkLst>
          <pc:docMk/>
          <pc:sldMk cId="1471877127" sldId="265"/>
        </pc:sldMkLst>
        <pc:spChg chg="mod">
          <ac:chgData name="Tony Dunsworth" userId="66b2dbe10ad9d79e" providerId="LiveId" clId="{3748BF47-5F45-4E34-BD37-A6BFBC4335A2}" dt="2021-06-04T03:00:44.290" v="2144" actId="20577"/>
          <ac:spMkLst>
            <pc:docMk/>
            <pc:sldMk cId="1471877127" sldId="265"/>
            <ac:spMk id="2" creationId="{15509567-D002-4107-84C4-DBCABED2593B}"/>
          </ac:spMkLst>
        </pc:spChg>
        <pc:spChg chg="del">
          <ac:chgData name="Tony Dunsworth" userId="66b2dbe10ad9d79e" providerId="LiveId" clId="{3748BF47-5F45-4E34-BD37-A6BFBC4335A2}" dt="2021-06-04T03:01:00.933" v="2145" actId="931"/>
          <ac:spMkLst>
            <pc:docMk/>
            <pc:sldMk cId="1471877127" sldId="265"/>
            <ac:spMk id="3" creationId="{5C3E3E6F-72CC-41ED-A244-2A46728558BF}"/>
          </ac:spMkLst>
        </pc:spChg>
        <pc:spChg chg="del">
          <ac:chgData name="Tony Dunsworth" userId="66b2dbe10ad9d79e" providerId="LiveId" clId="{3748BF47-5F45-4E34-BD37-A6BFBC4335A2}" dt="2021-06-04T03:01:18.298" v="2148" actId="931"/>
          <ac:spMkLst>
            <pc:docMk/>
            <pc:sldMk cId="1471877127" sldId="265"/>
            <ac:spMk id="4" creationId="{CF787EC2-88DF-484D-8441-59B6619E844B}"/>
          </ac:spMkLst>
        </pc:spChg>
        <pc:picChg chg="add mod">
          <ac:chgData name="Tony Dunsworth" userId="66b2dbe10ad9d79e" providerId="LiveId" clId="{3748BF47-5F45-4E34-BD37-A6BFBC4335A2}" dt="2021-06-04T03:01:08.258" v="2147" actId="14100"/>
          <ac:picMkLst>
            <pc:docMk/>
            <pc:sldMk cId="1471877127" sldId="265"/>
            <ac:picMk id="6" creationId="{4924D313-C073-408D-AD08-16BA58B7F01D}"/>
          </ac:picMkLst>
        </pc:picChg>
        <pc:picChg chg="add mod">
          <ac:chgData name="Tony Dunsworth" userId="66b2dbe10ad9d79e" providerId="LiveId" clId="{3748BF47-5F45-4E34-BD37-A6BFBC4335A2}" dt="2021-06-04T03:01:26.240" v="2150" actId="14100"/>
          <ac:picMkLst>
            <pc:docMk/>
            <pc:sldMk cId="1471877127" sldId="265"/>
            <ac:picMk id="8" creationId="{DE742A8B-5449-4A3B-B21E-8771CC976DE7}"/>
          </ac:picMkLst>
        </pc:picChg>
      </pc:sldChg>
      <pc:sldChg chg="addSp delSp modSp new mod">
        <pc:chgData name="Tony Dunsworth" userId="66b2dbe10ad9d79e" providerId="LiveId" clId="{3748BF47-5F45-4E34-BD37-A6BFBC4335A2}" dt="2021-06-04T03:03:25.718" v="2167" actId="14100"/>
        <pc:sldMkLst>
          <pc:docMk/>
          <pc:sldMk cId="2395438959" sldId="266"/>
        </pc:sldMkLst>
        <pc:spChg chg="mod">
          <ac:chgData name="Tony Dunsworth" userId="66b2dbe10ad9d79e" providerId="LiveId" clId="{3748BF47-5F45-4E34-BD37-A6BFBC4335A2}" dt="2021-06-04T03:02:02.836" v="2161" actId="20577"/>
          <ac:spMkLst>
            <pc:docMk/>
            <pc:sldMk cId="2395438959" sldId="266"/>
            <ac:spMk id="2" creationId="{6FEBA9AD-CECA-4837-BAE9-DD925C1DD26F}"/>
          </ac:spMkLst>
        </pc:spChg>
        <pc:spChg chg="del">
          <ac:chgData name="Tony Dunsworth" userId="66b2dbe10ad9d79e" providerId="LiveId" clId="{3748BF47-5F45-4E34-BD37-A6BFBC4335A2}" dt="2021-06-04T03:02:33.698" v="2162" actId="931"/>
          <ac:spMkLst>
            <pc:docMk/>
            <pc:sldMk cId="2395438959" sldId="266"/>
            <ac:spMk id="3" creationId="{7FEB27E4-5A59-4AD8-BC6C-3354C3412B7F}"/>
          </ac:spMkLst>
        </pc:spChg>
        <pc:spChg chg="del">
          <ac:chgData name="Tony Dunsworth" userId="66b2dbe10ad9d79e" providerId="LiveId" clId="{3748BF47-5F45-4E34-BD37-A6BFBC4335A2}" dt="2021-06-04T03:03:18.623" v="2165" actId="931"/>
          <ac:spMkLst>
            <pc:docMk/>
            <pc:sldMk cId="2395438959" sldId="266"/>
            <ac:spMk id="4" creationId="{FF0A4E47-531E-44B3-8A18-EC8FD096D823}"/>
          </ac:spMkLst>
        </pc:spChg>
        <pc:picChg chg="add mod">
          <ac:chgData name="Tony Dunsworth" userId="66b2dbe10ad9d79e" providerId="LiveId" clId="{3748BF47-5F45-4E34-BD37-A6BFBC4335A2}" dt="2021-06-04T03:03:12.043" v="2164" actId="14100"/>
          <ac:picMkLst>
            <pc:docMk/>
            <pc:sldMk cId="2395438959" sldId="266"/>
            <ac:picMk id="6" creationId="{AAB6E83F-CA52-4E23-83C2-81145FE01AE5}"/>
          </ac:picMkLst>
        </pc:picChg>
        <pc:picChg chg="add mod">
          <ac:chgData name="Tony Dunsworth" userId="66b2dbe10ad9d79e" providerId="LiveId" clId="{3748BF47-5F45-4E34-BD37-A6BFBC4335A2}" dt="2021-06-04T03:03:25.718" v="2167" actId="14100"/>
          <ac:picMkLst>
            <pc:docMk/>
            <pc:sldMk cId="2395438959" sldId="266"/>
            <ac:picMk id="8" creationId="{B1BF5F8A-93F9-405D-99AC-5103D6E3892F}"/>
          </ac:picMkLst>
        </pc:picChg>
      </pc:sldChg>
      <pc:sldChg chg="addSp delSp modSp new mod">
        <pc:chgData name="Tony Dunsworth" userId="66b2dbe10ad9d79e" providerId="LiveId" clId="{3748BF47-5F45-4E34-BD37-A6BFBC4335A2}" dt="2021-06-04T03:11:19.521" v="2652" actId="14100"/>
        <pc:sldMkLst>
          <pc:docMk/>
          <pc:sldMk cId="1802305773" sldId="267"/>
        </pc:sldMkLst>
        <pc:spChg chg="mod">
          <ac:chgData name="Tony Dunsworth" userId="66b2dbe10ad9d79e" providerId="LiveId" clId="{3748BF47-5F45-4E34-BD37-A6BFBC4335A2}" dt="2021-06-04T03:05:41.067" v="2215" actId="20577"/>
          <ac:spMkLst>
            <pc:docMk/>
            <pc:sldMk cId="1802305773" sldId="267"/>
            <ac:spMk id="2" creationId="{F41E699B-BCB6-4280-B2BE-4D5EBAE75824}"/>
          </ac:spMkLst>
        </pc:spChg>
        <pc:spChg chg="mod">
          <ac:chgData name="Tony Dunsworth" userId="66b2dbe10ad9d79e" providerId="LiveId" clId="{3748BF47-5F45-4E34-BD37-A6BFBC4335A2}" dt="2021-06-04T03:10:01.623" v="2638" actId="1076"/>
          <ac:spMkLst>
            <pc:docMk/>
            <pc:sldMk cId="1802305773" sldId="267"/>
            <ac:spMk id="3" creationId="{08CDAC0D-BFEE-4EB8-8F4D-9D1691F5BFD3}"/>
          </ac:spMkLst>
        </pc:spChg>
        <pc:graphicFrameChg chg="add del mod">
          <ac:chgData name="Tony Dunsworth" userId="66b2dbe10ad9d79e" providerId="LiveId" clId="{3748BF47-5F45-4E34-BD37-A6BFBC4335A2}" dt="2021-06-04T03:10:03.827" v="2639"/>
          <ac:graphicFrameMkLst>
            <pc:docMk/>
            <pc:sldMk cId="1802305773" sldId="267"/>
            <ac:graphicFrameMk id="4" creationId="{E24162B9-FC0C-4B4B-8DAE-924B0E7D18BE}"/>
          </ac:graphicFrameMkLst>
        </pc:graphicFrameChg>
        <pc:graphicFrameChg chg="add del mod modGraphic">
          <ac:chgData name="Tony Dunsworth" userId="66b2dbe10ad9d79e" providerId="LiveId" clId="{3748BF47-5F45-4E34-BD37-A6BFBC4335A2}" dt="2021-06-04T03:11:00.255" v="2647" actId="3680"/>
          <ac:graphicFrameMkLst>
            <pc:docMk/>
            <pc:sldMk cId="1802305773" sldId="267"/>
            <ac:graphicFrameMk id="5" creationId="{33449E70-92D1-4359-A7EE-9D4ED947283A}"/>
          </ac:graphicFrameMkLst>
        </pc:graphicFrameChg>
        <pc:graphicFrameChg chg="add mod modGraphic">
          <ac:chgData name="Tony Dunsworth" userId="66b2dbe10ad9d79e" providerId="LiveId" clId="{3748BF47-5F45-4E34-BD37-A6BFBC4335A2}" dt="2021-06-04T03:11:19.521" v="2652" actId="14100"/>
          <ac:graphicFrameMkLst>
            <pc:docMk/>
            <pc:sldMk cId="1802305773" sldId="267"/>
            <ac:graphicFrameMk id="6" creationId="{047F3E9E-286A-4316-81A6-4405B73CDE81}"/>
          </ac:graphicFrameMkLst>
        </pc:graphicFrameChg>
      </pc:sldChg>
    </pc:docChg>
  </pc:docChgLst>
  <pc:docChgLst>
    <pc:chgData name="Tony Dunsworth" userId="370b03b1-edec-4e23-b3d7-3209c1e9d965" providerId="ADAL" clId="{E81374FD-087C-4EC4-A98D-C20D8FB9F50C}"/>
    <pc:docChg chg="undo custSel mod addSld delSld modSld sldOrd">
      <pc:chgData name="Tony Dunsworth" userId="370b03b1-edec-4e23-b3d7-3209c1e9d965" providerId="ADAL" clId="{E81374FD-087C-4EC4-A98D-C20D8FB9F50C}" dt="2021-06-04T14:43:45.690" v="8462" actId="20577"/>
      <pc:docMkLst>
        <pc:docMk/>
      </pc:docMkLst>
      <pc:sldChg chg="modSp">
        <pc:chgData name="Tony Dunsworth" userId="370b03b1-edec-4e23-b3d7-3209c1e9d965" providerId="ADAL" clId="{E81374FD-087C-4EC4-A98D-C20D8FB9F50C}" dt="2021-06-04T12:51:25.681" v="571" actId="20577"/>
        <pc:sldMkLst>
          <pc:docMk/>
          <pc:sldMk cId="2591791231" sldId="256"/>
        </pc:sldMkLst>
        <pc:spChg chg="mod">
          <ac:chgData name="Tony Dunsworth" userId="370b03b1-edec-4e23-b3d7-3209c1e9d965" providerId="ADAL" clId="{E81374FD-087C-4EC4-A98D-C20D8FB9F50C}" dt="2021-06-04T11:57:50.881" v="418" actId="20577"/>
          <ac:spMkLst>
            <pc:docMk/>
            <pc:sldMk cId="2591791231" sldId="256"/>
            <ac:spMk id="2" creationId="{FE4EDAAB-B6C4-4D83-90D5-23CFEF9D8CF3}"/>
          </ac:spMkLst>
        </pc:spChg>
        <pc:spChg chg="mod">
          <ac:chgData name="Tony Dunsworth" userId="370b03b1-edec-4e23-b3d7-3209c1e9d965" providerId="ADAL" clId="{E81374FD-087C-4EC4-A98D-C20D8FB9F50C}" dt="2021-06-04T12:51:25.681" v="571" actId="20577"/>
          <ac:spMkLst>
            <pc:docMk/>
            <pc:sldMk cId="2591791231" sldId="256"/>
            <ac:spMk id="3" creationId="{2A66B4C1-4682-4B65-9396-54E933F159BA}"/>
          </ac:spMkLst>
        </pc:spChg>
      </pc:sldChg>
      <pc:sldChg chg="modSp add">
        <pc:chgData name="Tony Dunsworth" userId="370b03b1-edec-4e23-b3d7-3209c1e9d965" providerId="ADAL" clId="{E81374FD-087C-4EC4-A98D-C20D8FB9F50C}" dt="2021-06-03T17:56:16.374" v="297" actId="20577"/>
        <pc:sldMkLst>
          <pc:docMk/>
          <pc:sldMk cId="1852072701" sldId="257"/>
        </pc:sldMkLst>
        <pc:spChg chg="mod">
          <ac:chgData name="Tony Dunsworth" userId="370b03b1-edec-4e23-b3d7-3209c1e9d965" providerId="ADAL" clId="{E81374FD-087C-4EC4-A98D-C20D8FB9F50C}" dt="2021-06-03T17:34:00.765" v="66" actId="20577"/>
          <ac:spMkLst>
            <pc:docMk/>
            <pc:sldMk cId="1852072701" sldId="257"/>
            <ac:spMk id="2" creationId="{C830D4AE-3778-457B-82A4-42925D049088}"/>
          </ac:spMkLst>
        </pc:spChg>
        <pc:spChg chg="mod">
          <ac:chgData name="Tony Dunsworth" userId="370b03b1-edec-4e23-b3d7-3209c1e9d965" providerId="ADAL" clId="{E81374FD-087C-4EC4-A98D-C20D8FB9F50C}" dt="2021-06-03T17:56:16.374" v="297" actId="20577"/>
          <ac:spMkLst>
            <pc:docMk/>
            <pc:sldMk cId="1852072701" sldId="257"/>
            <ac:spMk id="3" creationId="{0DD93F6A-2B86-4468-B99A-0ACF80DAD13C}"/>
          </ac:spMkLst>
        </pc:spChg>
      </pc:sldChg>
      <pc:sldChg chg="modSp add ord">
        <pc:chgData name="Tony Dunsworth" userId="370b03b1-edec-4e23-b3d7-3209c1e9d965" providerId="ADAL" clId="{E81374FD-087C-4EC4-A98D-C20D8FB9F50C}" dt="2021-06-04T12:51:35.934" v="572"/>
        <pc:sldMkLst>
          <pc:docMk/>
          <pc:sldMk cId="1220201122" sldId="258"/>
        </pc:sldMkLst>
        <pc:spChg chg="mod">
          <ac:chgData name="Tony Dunsworth" userId="370b03b1-edec-4e23-b3d7-3209c1e9d965" providerId="ADAL" clId="{E81374FD-087C-4EC4-A98D-C20D8FB9F50C}" dt="2021-06-03T18:12:26.716" v="320" actId="20577"/>
          <ac:spMkLst>
            <pc:docMk/>
            <pc:sldMk cId="1220201122" sldId="258"/>
            <ac:spMk id="2" creationId="{C4F5EDAE-15F4-4EA2-8783-495800C4898A}"/>
          </ac:spMkLst>
        </pc:spChg>
        <pc:spChg chg="mod">
          <ac:chgData name="Tony Dunsworth" userId="370b03b1-edec-4e23-b3d7-3209c1e9d965" providerId="ADAL" clId="{E81374FD-087C-4EC4-A98D-C20D8FB9F50C}" dt="2021-06-03T18:13:14.414" v="326"/>
          <ac:spMkLst>
            <pc:docMk/>
            <pc:sldMk cId="1220201122" sldId="258"/>
            <ac:spMk id="3" creationId="{C3B805C9-DAF1-4A6A-9C10-2211A497A7AF}"/>
          </ac:spMkLst>
        </pc:spChg>
      </pc:sldChg>
      <pc:sldChg chg="addSp modSp add">
        <pc:chgData name="Tony Dunsworth" userId="370b03b1-edec-4e23-b3d7-3209c1e9d965" providerId="ADAL" clId="{E81374FD-087C-4EC4-A98D-C20D8FB9F50C}" dt="2021-06-03T18:23:54.456" v="393" actId="20577"/>
        <pc:sldMkLst>
          <pc:docMk/>
          <pc:sldMk cId="2668344460" sldId="259"/>
        </pc:sldMkLst>
        <pc:spChg chg="add mod">
          <ac:chgData name="Tony Dunsworth" userId="370b03b1-edec-4e23-b3d7-3209c1e9d965" providerId="ADAL" clId="{E81374FD-087C-4EC4-A98D-C20D8FB9F50C}" dt="2021-06-03T18:21:21.935" v="380" actId="20577"/>
          <ac:spMkLst>
            <pc:docMk/>
            <pc:sldMk cId="2668344460" sldId="259"/>
            <ac:spMk id="2" creationId="{5330AC1A-0897-42B5-916A-B236CC0E1B5D}"/>
          </ac:spMkLst>
        </pc:spChg>
        <pc:spChg chg="add mod">
          <ac:chgData name="Tony Dunsworth" userId="370b03b1-edec-4e23-b3d7-3209c1e9d965" providerId="ADAL" clId="{E81374FD-087C-4EC4-A98D-C20D8FB9F50C}" dt="2021-06-03T18:23:54.456" v="393" actId="20577"/>
          <ac:spMkLst>
            <pc:docMk/>
            <pc:sldMk cId="2668344460" sldId="259"/>
            <ac:spMk id="3" creationId="{8935CBDF-7E9B-4C14-A030-B0C3B66713B3}"/>
          </ac:spMkLst>
        </pc:spChg>
      </pc:sldChg>
      <pc:sldChg chg="modSp add">
        <pc:chgData name="Tony Dunsworth" userId="370b03b1-edec-4e23-b3d7-3209c1e9d965" providerId="ADAL" clId="{E81374FD-087C-4EC4-A98D-C20D8FB9F50C}" dt="2021-06-04T13:05:47.755" v="1877" actId="255"/>
        <pc:sldMkLst>
          <pc:docMk/>
          <pc:sldMk cId="2224398744" sldId="268"/>
        </pc:sldMkLst>
        <pc:spChg chg="mod">
          <ac:chgData name="Tony Dunsworth" userId="370b03b1-edec-4e23-b3d7-3209c1e9d965" providerId="ADAL" clId="{E81374FD-087C-4EC4-A98D-C20D8FB9F50C}" dt="2021-06-04T12:52:13.669" v="606" actId="20577"/>
          <ac:spMkLst>
            <pc:docMk/>
            <pc:sldMk cId="2224398744" sldId="268"/>
            <ac:spMk id="2" creationId="{2E7FAF68-FF29-418E-B1F7-E6F8F67CD610}"/>
          </ac:spMkLst>
        </pc:spChg>
        <pc:spChg chg="mod">
          <ac:chgData name="Tony Dunsworth" userId="370b03b1-edec-4e23-b3d7-3209c1e9d965" providerId="ADAL" clId="{E81374FD-087C-4EC4-A98D-C20D8FB9F50C}" dt="2021-06-04T13:05:47.755" v="1877" actId="255"/>
          <ac:spMkLst>
            <pc:docMk/>
            <pc:sldMk cId="2224398744" sldId="268"/>
            <ac:spMk id="3" creationId="{6D3B89DE-806F-4001-A1E4-4D004FABC9E4}"/>
          </ac:spMkLst>
        </pc:spChg>
      </pc:sldChg>
      <pc:sldChg chg="modSp add">
        <pc:chgData name="Tony Dunsworth" userId="370b03b1-edec-4e23-b3d7-3209c1e9d965" providerId="ADAL" clId="{E81374FD-087C-4EC4-A98D-C20D8FB9F50C}" dt="2021-06-04T13:25:26.814" v="2848" actId="20577"/>
        <pc:sldMkLst>
          <pc:docMk/>
          <pc:sldMk cId="3538334324" sldId="269"/>
        </pc:sldMkLst>
        <pc:spChg chg="mod">
          <ac:chgData name="Tony Dunsworth" userId="370b03b1-edec-4e23-b3d7-3209c1e9d965" providerId="ADAL" clId="{E81374FD-087C-4EC4-A98D-C20D8FB9F50C}" dt="2021-06-04T13:16:12.454" v="1923" actId="20577"/>
          <ac:spMkLst>
            <pc:docMk/>
            <pc:sldMk cId="3538334324" sldId="269"/>
            <ac:spMk id="2" creationId="{AAE4A2B6-601A-4B63-9FCB-6A388FC4C998}"/>
          </ac:spMkLst>
        </pc:spChg>
        <pc:spChg chg="mod">
          <ac:chgData name="Tony Dunsworth" userId="370b03b1-edec-4e23-b3d7-3209c1e9d965" providerId="ADAL" clId="{E81374FD-087C-4EC4-A98D-C20D8FB9F50C}" dt="2021-06-04T13:25:26.814" v="2848" actId="20577"/>
          <ac:spMkLst>
            <pc:docMk/>
            <pc:sldMk cId="3538334324" sldId="269"/>
            <ac:spMk id="3" creationId="{26165F03-208E-4C2B-9757-3F28B0030880}"/>
          </ac:spMkLst>
        </pc:spChg>
      </pc:sldChg>
      <pc:sldChg chg="addSp modSp add">
        <pc:chgData name="Tony Dunsworth" userId="370b03b1-edec-4e23-b3d7-3209c1e9d965" providerId="ADAL" clId="{E81374FD-087C-4EC4-A98D-C20D8FB9F50C}" dt="2021-06-04T14:11:16.530" v="4570" actId="20577"/>
        <pc:sldMkLst>
          <pc:docMk/>
          <pc:sldMk cId="4087055916" sldId="270"/>
        </pc:sldMkLst>
        <pc:spChg chg="mod">
          <ac:chgData name="Tony Dunsworth" userId="370b03b1-edec-4e23-b3d7-3209c1e9d965" providerId="ADAL" clId="{E81374FD-087C-4EC4-A98D-C20D8FB9F50C}" dt="2021-06-04T13:26:04.127" v="2873" actId="20577"/>
          <ac:spMkLst>
            <pc:docMk/>
            <pc:sldMk cId="4087055916" sldId="270"/>
            <ac:spMk id="2" creationId="{197677DE-CE46-48DD-A38E-6928F078EEFF}"/>
          </ac:spMkLst>
        </pc:spChg>
        <pc:spChg chg="mod">
          <ac:chgData name="Tony Dunsworth" userId="370b03b1-edec-4e23-b3d7-3209c1e9d965" providerId="ADAL" clId="{E81374FD-087C-4EC4-A98D-C20D8FB9F50C}" dt="2021-06-04T14:11:16.530" v="4570" actId="20577"/>
          <ac:spMkLst>
            <pc:docMk/>
            <pc:sldMk cId="4087055916" sldId="270"/>
            <ac:spMk id="3" creationId="{F0FC771E-5BB4-4B74-A8DD-3146BBA30368}"/>
          </ac:spMkLst>
        </pc:spChg>
        <pc:picChg chg="add mod">
          <ac:chgData name="Tony Dunsworth" userId="370b03b1-edec-4e23-b3d7-3209c1e9d965" providerId="ADAL" clId="{E81374FD-087C-4EC4-A98D-C20D8FB9F50C}" dt="2021-06-04T14:09:58.079" v="4311" actId="1076"/>
          <ac:picMkLst>
            <pc:docMk/>
            <pc:sldMk cId="4087055916" sldId="270"/>
            <ac:picMk id="5" creationId="{67D901DA-5AC7-42CD-AC11-015C53A51DA5}"/>
          </ac:picMkLst>
        </pc:picChg>
        <pc:picChg chg="add mod">
          <ac:chgData name="Tony Dunsworth" userId="370b03b1-edec-4e23-b3d7-3209c1e9d965" providerId="ADAL" clId="{E81374FD-087C-4EC4-A98D-C20D8FB9F50C}" dt="2021-06-04T14:10:01.796" v="4312" actId="1076"/>
          <ac:picMkLst>
            <pc:docMk/>
            <pc:sldMk cId="4087055916" sldId="270"/>
            <ac:picMk id="7" creationId="{7B4B9D50-B455-4453-98C0-FF39A75EE904}"/>
          </ac:picMkLst>
        </pc:picChg>
      </pc:sldChg>
      <pc:sldChg chg="addSp modSp add">
        <pc:chgData name="Tony Dunsworth" userId="370b03b1-edec-4e23-b3d7-3209c1e9d965" providerId="ADAL" clId="{E81374FD-087C-4EC4-A98D-C20D8FB9F50C}" dt="2021-06-04T14:22:59.801" v="4937" actId="1076"/>
        <pc:sldMkLst>
          <pc:docMk/>
          <pc:sldMk cId="577583535" sldId="271"/>
        </pc:sldMkLst>
        <pc:spChg chg="mod">
          <ac:chgData name="Tony Dunsworth" userId="370b03b1-edec-4e23-b3d7-3209c1e9d965" providerId="ADAL" clId="{E81374FD-087C-4EC4-A98D-C20D8FB9F50C}" dt="2021-06-04T13:49:27.478" v="3502" actId="20577"/>
          <ac:spMkLst>
            <pc:docMk/>
            <pc:sldMk cId="577583535" sldId="271"/>
            <ac:spMk id="2" creationId="{EAC1A850-7434-4A05-A382-2B03893C2359}"/>
          </ac:spMkLst>
        </pc:spChg>
        <pc:spChg chg="mod">
          <ac:chgData name="Tony Dunsworth" userId="370b03b1-edec-4e23-b3d7-3209c1e9d965" providerId="ADAL" clId="{E81374FD-087C-4EC4-A98D-C20D8FB9F50C}" dt="2021-06-04T14:21:29.661" v="4933" actId="20577"/>
          <ac:spMkLst>
            <pc:docMk/>
            <pc:sldMk cId="577583535" sldId="271"/>
            <ac:spMk id="3" creationId="{2CC6E553-4700-49B1-B96D-1FDCC6033ED6}"/>
          </ac:spMkLst>
        </pc:spChg>
        <pc:picChg chg="add mod">
          <ac:chgData name="Tony Dunsworth" userId="370b03b1-edec-4e23-b3d7-3209c1e9d965" providerId="ADAL" clId="{E81374FD-087C-4EC4-A98D-C20D8FB9F50C}" dt="2021-06-04T14:22:45.990" v="4935" actId="1076"/>
          <ac:picMkLst>
            <pc:docMk/>
            <pc:sldMk cId="577583535" sldId="271"/>
            <ac:picMk id="5" creationId="{F216D2D3-DA1B-4974-986B-A9D90CCAB457}"/>
          </ac:picMkLst>
        </pc:picChg>
        <pc:picChg chg="add mod">
          <ac:chgData name="Tony Dunsworth" userId="370b03b1-edec-4e23-b3d7-3209c1e9d965" providerId="ADAL" clId="{E81374FD-087C-4EC4-A98D-C20D8FB9F50C}" dt="2021-06-04T14:22:59.801" v="4937" actId="1076"/>
          <ac:picMkLst>
            <pc:docMk/>
            <pc:sldMk cId="577583535" sldId="271"/>
            <ac:picMk id="7" creationId="{680AB5E2-887D-4AC2-B165-22E5312948D9}"/>
          </ac:picMkLst>
        </pc:picChg>
      </pc:sldChg>
      <pc:sldChg chg="addSp delSp modSp add mod setBg">
        <pc:chgData name="Tony Dunsworth" userId="370b03b1-edec-4e23-b3d7-3209c1e9d965" providerId="ADAL" clId="{E81374FD-087C-4EC4-A98D-C20D8FB9F50C}" dt="2021-06-04T14:26:02.857" v="5070" actId="26606"/>
        <pc:sldMkLst>
          <pc:docMk/>
          <pc:sldMk cId="2473740626" sldId="272"/>
        </pc:sldMkLst>
        <pc:spChg chg="mod">
          <ac:chgData name="Tony Dunsworth" userId="370b03b1-edec-4e23-b3d7-3209c1e9d965" providerId="ADAL" clId="{E81374FD-087C-4EC4-A98D-C20D8FB9F50C}" dt="2021-06-04T14:26:02.857" v="5070" actId="26606"/>
          <ac:spMkLst>
            <pc:docMk/>
            <pc:sldMk cId="2473740626" sldId="272"/>
            <ac:spMk id="2" creationId="{1989DA03-C61E-4E53-95F6-C3300E3000CA}"/>
          </ac:spMkLst>
        </pc:spChg>
        <pc:spChg chg="del">
          <ac:chgData name="Tony Dunsworth" userId="370b03b1-edec-4e23-b3d7-3209c1e9d965" providerId="ADAL" clId="{E81374FD-087C-4EC4-A98D-C20D8FB9F50C}" dt="2021-06-04T14:24:19.530" v="4999" actId="931"/>
          <ac:spMkLst>
            <pc:docMk/>
            <pc:sldMk cId="2473740626" sldId="272"/>
            <ac:spMk id="3" creationId="{B53218F1-50BD-4BF1-882D-F91D4548619D}"/>
          </ac:spMkLst>
        </pc:spChg>
        <pc:spChg chg="add del">
          <ac:chgData name="Tony Dunsworth" userId="370b03b1-edec-4e23-b3d7-3209c1e9d965" providerId="ADAL" clId="{E81374FD-087C-4EC4-A98D-C20D8FB9F50C}" dt="2021-06-04T14:26:00.881" v="5067" actId="26606"/>
          <ac:spMkLst>
            <pc:docMk/>
            <pc:sldMk cId="2473740626" sldId="272"/>
            <ac:spMk id="10" creationId="{F240A2FC-E2C3-458D-96B4-5DF9028D93A5}"/>
          </ac:spMkLst>
        </pc:spChg>
        <pc:spChg chg="add del">
          <ac:chgData name="Tony Dunsworth" userId="370b03b1-edec-4e23-b3d7-3209c1e9d965" providerId="ADAL" clId="{E81374FD-087C-4EC4-A98D-C20D8FB9F50C}" dt="2021-06-04T14:26:00.881" v="5067" actId="26606"/>
          <ac:spMkLst>
            <pc:docMk/>
            <pc:sldMk cId="2473740626" sldId="272"/>
            <ac:spMk id="12" creationId="{5F097929-F3D6-4D1F-8AFC-CF348171A9E1}"/>
          </ac:spMkLst>
        </pc:spChg>
        <pc:spChg chg="add del">
          <ac:chgData name="Tony Dunsworth" userId="370b03b1-edec-4e23-b3d7-3209c1e9d965" providerId="ADAL" clId="{E81374FD-087C-4EC4-A98D-C20D8FB9F50C}" dt="2021-06-04T14:26:00.881" v="5067" actId="26606"/>
          <ac:spMkLst>
            <pc:docMk/>
            <pc:sldMk cId="2473740626" sldId="272"/>
            <ac:spMk id="16" creationId="{34461041-8413-4023-ABA7-9E499B0AD995}"/>
          </ac:spMkLst>
        </pc:spChg>
        <pc:spChg chg="add del">
          <ac:chgData name="Tony Dunsworth" userId="370b03b1-edec-4e23-b3d7-3209c1e9d965" providerId="ADAL" clId="{E81374FD-087C-4EC4-A98D-C20D8FB9F50C}" dt="2021-06-04T14:26:00.881" v="5067" actId="26606"/>
          <ac:spMkLst>
            <pc:docMk/>
            <pc:sldMk cId="2473740626" sldId="272"/>
            <ac:spMk id="20" creationId="{D841E764-4629-49E0-994A-6F92FEFB9B5D}"/>
          </ac:spMkLst>
        </pc:spChg>
        <pc:spChg chg="add del">
          <ac:chgData name="Tony Dunsworth" userId="370b03b1-edec-4e23-b3d7-3209c1e9d965" providerId="ADAL" clId="{E81374FD-087C-4EC4-A98D-C20D8FB9F50C}" dt="2021-06-04T14:26:00.881" v="5067" actId="26606"/>
          <ac:spMkLst>
            <pc:docMk/>
            <pc:sldMk cId="2473740626" sldId="272"/>
            <ac:spMk id="22" creationId="{95635077-9890-4CC8-9792-28743EBFE01D}"/>
          </ac:spMkLst>
        </pc:spChg>
        <pc:spChg chg="add del">
          <ac:chgData name="Tony Dunsworth" userId="370b03b1-edec-4e23-b3d7-3209c1e9d965" providerId="ADAL" clId="{E81374FD-087C-4EC4-A98D-C20D8FB9F50C}" dt="2021-06-04T14:26:02.847" v="5069" actId="26606"/>
          <ac:spMkLst>
            <pc:docMk/>
            <pc:sldMk cId="2473740626" sldId="272"/>
            <ac:spMk id="24" creationId="{D829E218-74FB-4455-98BE-F2C5BA8978BE}"/>
          </ac:spMkLst>
        </pc:spChg>
        <pc:spChg chg="add del">
          <ac:chgData name="Tony Dunsworth" userId="370b03b1-edec-4e23-b3d7-3209c1e9d965" providerId="ADAL" clId="{E81374FD-087C-4EC4-A98D-C20D8FB9F50C}" dt="2021-06-04T14:26:02.847" v="5069" actId="26606"/>
          <ac:spMkLst>
            <pc:docMk/>
            <pc:sldMk cId="2473740626" sldId="272"/>
            <ac:spMk id="25" creationId="{7E8D75FD-D4F9-4D11-B70D-82EFCB4CFA5B}"/>
          </ac:spMkLst>
        </pc:spChg>
        <pc:spChg chg="add del">
          <ac:chgData name="Tony Dunsworth" userId="370b03b1-edec-4e23-b3d7-3209c1e9d965" providerId="ADAL" clId="{E81374FD-087C-4EC4-A98D-C20D8FB9F50C}" dt="2021-06-04T14:26:02.847" v="5069" actId="26606"/>
          <ac:spMkLst>
            <pc:docMk/>
            <pc:sldMk cId="2473740626" sldId="272"/>
            <ac:spMk id="27" creationId="{548B4202-DCD5-4F8C-B481-743A989A9DFF}"/>
          </ac:spMkLst>
        </pc:spChg>
        <pc:spChg chg="add del">
          <ac:chgData name="Tony Dunsworth" userId="370b03b1-edec-4e23-b3d7-3209c1e9d965" providerId="ADAL" clId="{E81374FD-087C-4EC4-A98D-C20D8FB9F50C}" dt="2021-06-04T14:26:02.847" v="5069" actId="26606"/>
          <ac:spMkLst>
            <pc:docMk/>
            <pc:sldMk cId="2473740626" sldId="272"/>
            <ac:spMk id="29" creationId="{7CFB8C0F-4E01-4C10-A861-0C16EB92D23E}"/>
          </ac:spMkLst>
        </pc:spChg>
        <pc:spChg chg="add del">
          <ac:chgData name="Tony Dunsworth" userId="370b03b1-edec-4e23-b3d7-3209c1e9d965" providerId="ADAL" clId="{E81374FD-087C-4EC4-A98D-C20D8FB9F50C}" dt="2021-06-04T14:26:02.847" v="5069" actId="26606"/>
          <ac:spMkLst>
            <pc:docMk/>
            <pc:sldMk cId="2473740626" sldId="272"/>
            <ac:spMk id="30" creationId="{8EE702CF-91CE-4661-ACBF-3C8160D1B433}"/>
          </ac:spMkLst>
        </pc:spChg>
        <pc:spChg chg="add">
          <ac:chgData name="Tony Dunsworth" userId="370b03b1-edec-4e23-b3d7-3209c1e9d965" providerId="ADAL" clId="{E81374FD-087C-4EC4-A98D-C20D8FB9F50C}" dt="2021-06-04T14:26:02.857" v="5070" actId="26606"/>
          <ac:spMkLst>
            <pc:docMk/>
            <pc:sldMk cId="2473740626" sldId="272"/>
            <ac:spMk id="32" creationId="{F240A2FC-E2C3-458D-96B4-5DF9028D93A5}"/>
          </ac:spMkLst>
        </pc:spChg>
        <pc:spChg chg="add">
          <ac:chgData name="Tony Dunsworth" userId="370b03b1-edec-4e23-b3d7-3209c1e9d965" providerId="ADAL" clId="{E81374FD-087C-4EC4-A98D-C20D8FB9F50C}" dt="2021-06-04T14:26:02.857" v="5070" actId="26606"/>
          <ac:spMkLst>
            <pc:docMk/>
            <pc:sldMk cId="2473740626" sldId="272"/>
            <ac:spMk id="33" creationId="{5F097929-F3D6-4D1F-8AFC-CF348171A9E1}"/>
          </ac:spMkLst>
        </pc:spChg>
        <pc:spChg chg="add">
          <ac:chgData name="Tony Dunsworth" userId="370b03b1-edec-4e23-b3d7-3209c1e9d965" providerId="ADAL" clId="{E81374FD-087C-4EC4-A98D-C20D8FB9F50C}" dt="2021-06-04T14:26:02.857" v="5070" actId="26606"/>
          <ac:spMkLst>
            <pc:docMk/>
            <pc:sldMk cId="2473740626" sldId="272"/>
            <ac:spMk id="35" creationId="{34461041-8413-4023-ABA7-9E499B0AD995}"/>
          </ac:spMkLst>
        </pc:spChg>
        <pc:spChg chg="add">
          <ac:chgData name="Tony Dunsworth" userId="370b03b1-edec-4e23-b3d7-3209c1e9d965" providerId="ADAL" clId="{E81374FD-087C-4EC4-A98D-C20D8FB9F50C}" dt="2021-06-04T14:26:02.857" v="5070" actId="26606"/>
          <ac:spMkLst>
            <pc:docMk/>
            <pc:sldMk cId="2473740626" sldId="272"/>
            <ac:spMk id="37" creationId="{D841E764-4629-49E0-994A-6F92FEFB9B5D}"/>
          </ac:spMkLst>
        </pc:spChg>
        <pc:spChg chg="add">
          <ac:chgData name="Tony Dunsworth" userId="370b03b1-edec-4e23-b3d7-3209c1e9d965" providerId="ADAL" clId="{E81374FD-087C-4EC4-A98D-C20D8FB9F50C}" dt="2021-06-04T14:26:02.857" v="5070" actId="26606"/>
          <ac:spMkLst>
            <pc:docMk/>
            <pc:sldMk cId="2473740626" sldId="272"/>
            <ac:spMk id="38" creationId="{95635077-9890-4CC8-9792-28743EBFE01D}"/>
          </ac:spMkLst>
        </pc:spChg>
        <pc:picChg chg="add mod">
          <ac:chgData name="Tony Dunsworth" userId="370b03b1-edec-4e23-b3d7-3209c1e9d965" providerId="ADAL" clId="{E81374FD-087C-4EC4-A98D-C20D8FB9F50C}" dt="2021-06-04T14:26:02.857" v="5070" actId="26606"/>
          <ac:picMkLst>
            <pc:docMk/>
            <pc:sldMk cId="2473740626" sldId="272"/>
            <ac:picMk id="5" creationId="{3C3FB5C0-0083-4424-9DF4-80119E5C4CA4}"/>
          </ac:picMkLst>
        </pc:picChg>
        <pc:cxnChg chg="add del">
          <ac:chgData name="Tony Dunsworth" userId="370b03b1-edec-4e23-b3d7-3209c1e9d965" providerId="ADAL" clId="{E81374FD-087C-4EC4-A98D-C20D8FB9F50C}" dt="2021-06-04T14:26:00.881" v="5067" actId="26606"/>
          <ac:cxnSpMkLst>
            <pc:docMk/>
            <pc:sldMk cId="2473740626" sldId="272"/>
            <ac:cxnSpMk id="14" creationId="{43074C91-9045-414B-B5F9-567DAE3EED25}"/>
          </ac:cxnSpMkLst>
        </pc:cxnChg>
        <pc:cxnChg chg="add del">
          <ac:chgData name="Tony Dunsworth" userId="370b03b1-edec-4e23-b3d7-3209c1e9d965" providerId="ADAL" clId="{E81374FD-087C-4EC4-A98D-C20D8FB9F50C}" dt="2021-06-04T14:26:00.881" v="5067" actId="26606"/>
          <ac:cxnSpMkLst>
            <pc:docMk/>
            <pc:sldMk cId="2473740626" sldId="272"/>
            <ac:cxnSpMk id="18" creationId="{F05BCF04-4702-43D0-BE8F-DBF6C2F65131}"/>
          </ac:cxnSpMkLst>
        </pc:cxnChg>
        <pc:cxnChg chg="add del">
          <ac:chgData name="Tony Dunsworth" userId="370b03b1-edec-4e23-b3d7-3209c1e9d965" providerId="ADAL" clId="{E81374FD-087C-4EC4-A98D-C20D8FB9F50C}" dt="2021-06-04T14:26:02.847" v="5069" actId="26606"/>
          <ac:cxnSpMkLst>
            <pc:docMk/>
            <pc:sldMk cId="2473740626" sldId="272"/>
            <ac:cxnSpMk id="26" creationId="{1F5DC8C3-BA5F-4EED-BB9A-A14272BD82A1}"/>
          </ac:cxnSpMkLst>
        </pc:cxnChg>
        <pc:cxnChg chg="add del">
          <ac:chgData name="Tony Dunsworth" userId="370b03b1-edec-4e23-b3d7-3209c1e9d965" providerId="ADAL" clId="{E81374FD-087C-4EC4-A98D-C20D8FB9F50C}" dt="2021-06-04T14:26:02.847" v="5069" actId="26606"/>
          <ac:cxnSpMkLst>
            <pc:docMk/>
            <pc:sldMk cId="2473740626" sldId="272"/>
            <ac:cxnSpMk id="28" creationId="{F7F57F6B-E621-4E40-A34D-2FE12902AA20}"/>
          </ac:cxnSpMkLst>
        </pc:cxnChg>
        <pc:cxnChg chg="add">
          <ac:chgData name="Tony Dunsworth" userId="370b03b1-edec-4e23-b3d7-3209c1e9d965" providerId="ADAL" clId="{E81374FD-087C-4EC4-A98D-C20D8FB9F50C}" dt="2021-06-04T14:26:02.857" v="5070" actId="26606"/>
          <ac:cxnSpMkLst>
            <pc:docMk/>
            <pc:sldMk cId="2473740626" sldId="272"/>
            <ac:cxnSpMk id="34" creationId="{43074C91-9045-414B-B5F9-567DAE3EED25}"/>
          </ac:cxnSpMkLst>
        </pc:cxnChg>
        <pc:cxnChg chg="add">
          <ac:chgData name="Tony Dunsworth" userId="370b03b1-edec-4e23-b3d7-3209c1e9d965" providerId="ADAL" clId="{E81374FD-087C-4EC4-A98D-C20D8FB9F50C}" dt="2021-06-04T14:26:02.857" v="5070" actId="26606"/>
          <ac:cxnSpMkLst>
            <pc:docMk/>
            <pc:sldMk cId="2473740626" sldId="272"/>
            <ac:cxnSpMk id="36" creationId="{F05BCF04-4702-43D0-BE8F-DBF6C2F65131}"/>
          </ac:cxnSpMkLst>
        </pc:cxnChg>
      </pc:sldChg>
      <pc:sldChg chg="add del">
        <pc:chgData name="Tony Dunsworth" userId="370b03b1-edec-4e23-b3d7-3209c1e9d965" providerId="ADAL" clId="{E81374FD-087C-4EC4-A98D-C20D8FB9F50C}" dt="2021-06-04T14:23:32.627" v="4939" actId="2696"/>
        <pc:sldMkLst>
          <pc:docMk/>
          <pc:sldMk cId="3888284412" sldId="272"/>
        </pc:sldMkLst>
      </pc:sldChg>
      <pc:sldChg chg="addSp delSp modSp add mod setBg">
        <pc:chgData name="Tony Dunsworth" userId="370b03b1-edec-4e23-b3d7-3209c1e9d965" providerId="ADAL" clId="{E81374FD-087C-4EC4-A98D-C20D8FB9F50C}" dt="2021-06-04T14:25:50.720" v="5065" actId="26606"/>
        <pc:sldMkLst>
          <pc:docMk/>
          <pc:sldMk cId="4271370325" sldId="273"/>
        </pc:sldMkLst>
        <pc:spChg chg="mod">
          <ac:chgData name="Tony Dunsworth" userId="370b03b1-edec-4e23-b3d7-3209c1e9d965" providerId="ADAL" clId="{E81374FD-087C-4EC4-A98D-C20D8FB9F50C}" dt="2021-06-04T14:25:50.720" v="5065" actId="26606"/>
          <ac:spMkLst>
            <pc:docMk/>
            <pc:sldMk cId="4271370325" sldId="273"/>
            <ac:spMk id="2" creationId="{3B2D1ECD-CA61-4288-B049-C1936C568583}"/>
          </ac:spMkLst>
        </pc:spChg>
        <pc:spChg chg="del">
          <ac:chgData name="Tony Dunsworth" userId="370b03b1-edec-4e23-b3d7-3209c1e9d965" providerId="ADAL" clId="{E81374FD-087C-4EC4-A98D-C20D8FB9F50C}" dt="2021-06-04T14:25:18.022" v="5060" actId="931"/>
          <ac:spMkLst>
            <pc:docMk/>
            <pc:sldMk cId="4271370325" sldId="273"/>
            <ac:spMk id="3" creationId="{7AD199E1-D5D6-4012-9ABA-BBC0FCD9F9E7}"/>
          </ac:spMkLst>
        </pc:spChg>
        <pc:spChg chg="add">
          <ac:chgData name="Tony Dunsworth" userId="370b03b1-edec-4e23-b3d7-3209c1e9d965" providerId="ADAL" clId="{E81374FD-087C-4EC4-A98D-C20D8FB9F50C}" dt="2021-06-04T14:25:50.720" v="5065" actId="26606"/>
          <ac:spMkLst>
            <pc:docMk/>
            <pc:sldMk cId="4271370325" sldId="273"/>
            <ac:spMk id="10" creationId="{F240A2FC-E2C3-458D-96B4-5DF9028D93A5}"/>
          </ac:spMkLst>
        </pc:spChg>
        <pc:spChg chg="add">
          <ac:chgData name="Tony Dunsworth" userId="370b03b1-edec-4e23-b3d7-3209c1e9d965" providerId="ADAL" clId="{E81374FD-087C-4EC4-A98D-C20D8FB9F50C}" dt="2021-06-04T14:25:50.720" v="5065" actId="26606"/>
          <ac:spMkLst>
            <pc:docMk/>
            <pc:sldMk cId="4271370325" sldId="273"/>
            <ac:spMk id="12" creationId="{5F097929-F3D6-4D1F-8AFC-CF348171A9E1}"/>
          </ac:spMkLst>
        </pc:spChg>
        <pc:spChg chg="add">
          <ac:chgData name="Tony Dunsworth" userId="370b03b1-edec-4e23-b3d7-3209c1e9d965" providerId="ADAL" clId="{E81374FD-087C-4EC4-A98D-C20D8FB9F50C}" dt="2021-06-04T14:25:50.720" v="5065" actId="26606"/>
          <ac:spMkLst>
            <pc:docMk/>
            <pc:sldMk cId="4271370325" sldId="273"/>
            <ac:spMk id="16" creationId="{34461041-8413-4023-ABA7-9E499B0AD995}"/>
          </ac:spMkLst>
        </pc:spChg>
        <pc:spChg chg="add">
          <ac:chgData name="Tony Dunsworth" userId="370b03b1-edec-4e23-b3d7-3209c1e9d965" providerId="ADAL" clId="{E81374FD-087C-4EC4-A98D-C20D8FB9F50C}" dt="2021-06-04T14:25:50.720" v="5065" actId="26606"/>
          <ac:spMkLst>
            <pc:docMk/>
            <pc:sldMk cId="4271370325" sldId="273"/>
            <ac:spMk id="20" creationId="{D841E764-4629-49E0-994A-6F92FEFB9B5D}"/>
          </ac:spMkLst>
        </pc:spChg>
        <pc:spChg chg="add">
          <ac:chgData name="Tony Dunsworth" userId="370b03b1-edec-4e23-b3d7-3209c1e9d965" providerId="ADAL" clId="{E81374FD-087C-4EC4-A98D-C20D8FB9F50C}" dt="2021-06-04T14:25:50.720" v="5065" actId="26606"/>
          <ac:spMkLst>
            <pc:docMk/>
            <pc:sldMk cId="4271370325" sldId="273"/>
            <ac:spMk id="22" creationId="{95635077-9890-4CC8-9792-28743EBFE01D}"/>
          </ac:spMkLst>
        </pc:spChg>
        <pc:picChg chg="add mod">
          <ac:chgData name="Tony Dunsworth" userId="370b03b1-edec-4e23-b3d7-3209c1e9d965" providerId="ADAL" clId="{E81374FD-087C-4EC4-A98D-C20D8FB9F50C}" dt="2021-06-04T14:25:50.720" v="5065" actId="26606"/>
          <ac:picMkLst>
            <pc:docMk/>
            <pc:sldMk cId="4271370325" sldId="273"/>
            <ac:picMk id="5" creationId="{C7235482-E53E-4B36-9209-39A823FB75A4}"/>
          </ac:picMkLst>
        </pc:picChg>
        <pc:cxnChg chg="add">
          <ac:chgData name="Tony Dunsworth" userId="370b03b1-edec-4e23-b3d7-3209c1e9d965" providerId="ADAL" clId="{E81374FD-087C-4EC4-A98D-C20D8FB9F50C}" dt="2021-06-04T14:25:50.720" v="5065" actId="26606"/>
          <ac:cxnSpMkLst>
            <pc:docMk/>
            <pc:sldMk cId="4271370325" sldId="273"/>
            <ac:cxnSpMk id="14" creationId="{43074C91-9045-414B-B5F9-567DAE3EED25}"/>
          </ac:cxnSpMkLst>
        </pc:cxnChg>
        <pc:cxnChg chg="add">
          <ac:chgData name="Tony Dunsworth" userId="370b03b1-edec-4e23-b3d7-3209c1e9d965" providerId="ADAL" clId="{E81374FD-087C-4EC4-A98D-C20D8FB9F50C}" dt="2021-06-04T14:25:50.720" v="5065" actId="26606"/>
          <ac:cxnSpMkLst>
            <pc:docMk/>
            <pc:sldMk cId="4271370325" sldId="273"/>
            <ac:cxnSpMk id="18" creationId="{F05BCF04-4702-43D0-BE8F-DBF6C2F65131}"/>
          </ac:cxnSpMkLst>
        </pc:cxnChg>
      </pc:sldChg>
      <pc:sldChg chg="modSp add">
        <pc:chgData name="Tony Dunsworth" userId="370b03b1-edec-4e23-b3d7-3209c1e9d965" providerId="ADAL" clId="{E81374FD-087C-4EC4-A98D-C20D8FB9F50C}" dt="2021-06-04T14:32:47.861" v="6370" actId="20577"/>
        <pc:sldMkLst>
          <pc:docMk/>
          <pc:sldMk cId="2937531386" sldId="274"/>
        </pc:sldMkLst>
        <pc:spChg chg="mod">
          <ac:chgData name="Tony Dunsworth" userId="370b03b1-edec-4e23-b3d7-3209c1e9d965" providerId="ADAL" clId="{E81374FD-087C-4EC4-A98D-C20D8FB9F50C}" dt="2021-06-04T14:27:03.238" v="5139" actId="20577"/>
          <ac:spMkLst>
            <pc:docMk/>
            <pc:sldMk cId="2937531386" sldId="274"/>
            <ac:spMk id="2" creationId="{15356370-9195-4628-AD99-E127AB589DE6}"/>
          </ac:spMkLst>
        </pc:spChg>
        <pc:spChg chg="mod">
          <ac:chgData name="Tony Dunsworth" userId="370b03b1-edec-4e23-b3d7-3209c1e9d965" providerId="ADAL" clId="{E81374FD-087C-4EC4-A98D-C20D8FB9F50C}" dt="2021-06-04T14:32:47.861" v="6370" actId="20577"/>
          <ac:spMkLst>
            <pc:docMk/>
            <pc:sldMk cId="2937531386" sldId="274"/>
            <ac:spMk id="3" creationId="{970DA178-6654-4197-B67C-758AA847C115}"/>
          </ac:spMkLst>
        </pc:spChg>
      </pc:sldChg>
      <pc:sldChg chg="modSp add">
        <pc:chgData name="Tony Dunsworth" userId="370b03b1-edec-4e23-b3d7-3209c1e9d965" providerId="ADAL" clId="{E81374FD-087C-4EC4-A98D-C20D8FB9F50C}" dt="2021-06-04T14:38:54.116" v="7559" actId="20577"/>
        <pc:sldMkLst>
          <pc:docMk/>
          <pc:sldMk cId="1498750802" sldId="275"/>
        </pc:sldMkLst>
        <pc:spChg chg="mod">
          <ac:chgData name="Tony Dunsworth" userId="370b03b1-edec-4e23-b3d7-3209c1e9d965" providerId="ADAL" clId="{E81374FD-087C-4EC4-A98D-C20D8FB9F50C}" dt="2021-06-04T14:33:09.684" v="6427" actId="20577"/>
          <ac:spMkLst>
            <pc:docMk/>
            <pc:sldMk cId="1498750802" sldId="275"/>
            <ac:spMk id="2" creationId="{7EF2A7CF-3D51-40D3-82F4-49E7A3F4525F}"/>
          </ac:spMkLst>
        </pc:spChg>
        <pc:spChg chg="mod">
          <ac:chgData name="Tony Dunsworth" userId="370b03b1-edec-4e23-b3d7-3209c1e9d965" providerId="ADAL" clId="{E81374FD-087C-4EC4-A98D-C20D8FB9F50C}" dt="2021-06-04T14:38:54.116" v="7559" actId="20577"/>
          <ac:spMkLst>
            <pc:docMk/>
            <pc:sldMk cId="1498750802" sldId="275"/>
            <ac:spMk id="3" creationId="{8C9E7D4C-1CFB-4A18-ACAD-711FA81D9BE7}"/>
          </ac:spMkLst>
        </pc:spChg>
      </pc:sldChg>
      <pc:sldChg chg="modSp add">
        <pc:chgData name="Tony Dunsworth" userId="370b03b1-edec-4e23-b3d7-3209c1e9d965" providerId="ADAL" clId="{E81374FD-087C-4EC4-A98D-C20D8FB9F50C}" dt="2021-06-04T14:43:45.690" v="8462" actId="20577"/>
        <pc:sldMkLst>
          <pc:docMk/>
          <pc:sldMk cId="579420574" sldId="276"/>
        </pc:sldMkLst>
        <pc:spChg chg="mod">
          <ac:chgData name="Tony Dunsworth" userId="370b03b1-edec-4e23-b3d7-3209c1e9d965" providerId="ADAL" clId="{E81374FD-087C-4EC4-A98D-C20D8FB9F50C}" dt="2021-06-04T14:39:10.642" v="7579" actId="20577"/>
          <ac:spMkLst>
            <pc:docMk/>
            <pc:sldMk cId="579420574" sldId="276"/>
            <ac:spMk id="2" creationId="{5EB865F4-9A1F-41A0-99F4-C93D09037D38}"/>
          </ac:spMkLst>
        </pc:spChg>
        <pc:spChg chg="mod">
          <ac:chgData name="Tony Dunsworth" userId="370b03b1-edec-4e23-b3d7-3209c1e9d965" providerId="ADAL" clId="{E81374FD-087C-4EC4-A98D-C20D8FB9F50C}" dt="2021-06-04T14:43:45.690" v="8462" actId="20577"/>
          <ac:spMkLst>
            <pc:docMk/>
            <pc:sldMk cId="579420574" sldId="276"/>
            <ac:spMk id="3" creationId="{5E895DAE-DE59-4883-A008-203D94A110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DAAB-B6C4-4D83-90D5-23CFEF9D8CF3}"/>
              </a:ext>
            </a:extLst>
          </p:cNvPr>
          <p:cNvSpPr>
            <a:spLocks noGrp="1"/>
          </p:cNvSpPr>
          <p:nvPr>
            <p:ph type="ctrTitle"/>
          </p:nvPr>
        </p:nvSpPr>
        <p:spPr/>
        <p:txBody>
          <a:bodyPr/>
          <a:lstStyle/>
          <a:p>
            <a:r>
              <a:rPr lang="en-US" dirty="0"/>
              <a:t>Statistical Analysis of 911 Call Data</a:t>
            </a:r>
          </a:p>
        </p:txBody>
      </p:sp>
      <p:sp>
        <p:nvSpPr>
          <p:cNvPr id="3" name="Subtitle 2">
            <a:extLst>
              <a:ext uri="{FF2B5EF4-FFF2-40B4-BE49-F238E27FC236}">
                <a16:creationId xmlns:a16="http://schemas.microsoft.com/office/drawing/2014/main" id="{2A66B4C1-4682-4B65-9396-54E933F159BA}"/>
              </a:ext>
            </a:extLst>
          </p:cNvPr>
          <p:cNvSpPr>
            <a:spLocks noGrp="1"/>
          </p:cNvSpPr>
          <p:nvPr>
            <p:ph type="subTitle" idx="1"/>
          </p:nvPr>
        </p:nvSpPr>
        <p:spPr/>
        <p:txBody>
          <a:bodyPr/>
          <a:lstStyle/>
          <a:p>
            <a:r>
              <a:rPr lang="en-US" dirty="0"/>
              <a:t>Analyzing the impact of continuity of operations decisions made in the face of the sars-cov2 pandemic</a:t>
            </a:r>
          </a:p>
        </p:txBody>
      </p:sp>
    </p:spTree>
    <p:extLst>
      <p:ext uri="{BB962C8B-B14F-4D97-AF65-F5344CB8AC3E}">
        <p14:creationId xmlns:p14="http://schemas.microsoft.com/office/powerpoint/2010/main" val="25917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F645-BAA9-4A27-A766-EED9B083821B}"/>
              </a:ext>
            </a:extLst>
          </p:cNvPr>
          <p:cNvSpPr>
            <a:spLocks noGrp="1"/>
          </p:cNvSpPr>
          <p:nvPr>
            <p:ph type="title"/>
          </p:nvPr>
        </p:nvSpPr>
        <p:spPr/>
        <p:txBody>
          <a:bodyPr/>
          <a:lstStyle/>
          <a:p>
            <a:r>
              <a:rPr lang="en-US" dirty="0" err="1"/>
              <a:t>DispatchTime</a:t>
            </a:r>
            <a:endParaRPr lang="en-US" dirty="0"/>
          </a:p>
        </p:txBody>
      </p:sp>
      <p:pic>
        <p:nvPicPr>
          <p:cNvPr id="6" name="Content Placeholder 5">
            <a:extLst>
              <a:ext uri="{FF2B5EF4-FFF2-40B4-BE49-F238E27FC236}">
                <a16:creationId xmlns:a16="http://schemas.microsoft.com/office/drawing/2014/main" id="{823039AB-EB95-494B-9E74-3B6C293C8F87}"/>
              </a:ext>
            </a:extLst>
          </p:cNvPr>
          <p:cNvPicPr>
            <a:picLocks noGrp="1" noChangeAspect="1"/>
          </p:cNvPicPr>
          <p:nvPr>
            <p:ph sz="half" idx="1"/>
          </p:nvPr>
        </p:nvPicPr>
        <p:blipFill>
          <a:blip r:embed="rId2"/>
          <a:stretch>
            <a:fillRect/>
          </a:stretch>
        </p:blipFill>
        <p:spPr>
          <a:xfrm>
            <a:off x="1096963" y="1845735"/>
            <a:ext cx="4938712" cy="4023360"/>
          </a:xfrm>
        </p:spPr>
      </p:pic>
      <p:pic>
        <p:nvPicPr>
          <p:cNvPr id="8" name="Content Placeholder 7">
            <a:extLst>
              <a:ext uri="{FF2B5EF4-FFF2-40B4-BE49-F238E27FC236}">
                <a16:creationId xmlns:a16="http://schemas.microsoft.com/office/drawing/2014/main" id="{0A1945F9-04EF-426C-9C2B-BCF43860D6AA}"/>
              </a:ext>
            </a:extLst>
          </p:cNvPr>
          <p:cNvPicPr>
            <a:picLocks noGrp="1" noChangeAspect="1"/>
          </p:cNvPicPr>
          <p:nvPr>
            <p:ph sz="half" idx="2"/>
          </p:nvPr>
        </p:nvPicPr>
        <p:blipFill>
          <a:blip r:embed="rId3"/>
          <a:stretch>
            <a:fillRect/>
          </a:stretch>
        </p:blipFill>
        <p:spPr>
          <a:xfrm>
            <a:off x="6218238" y="1845735"/>
            <a:ext cx="4937125" cy="4023360"/>
          </a:xfrm>
        </p:spPr>
      </p:pic>
    </p:spTree>
    <p:extLst>
      <p:ext uri="{BB962C8B-B14F-4D97-AF65-F5344CB8AC3E}">
        <p14:creationId xmlns:p14="http://schemas.microsoft.com/office/powerpoint/2010/main" val="256382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567-D002-4107-84C4-DBCABED2593B}"/>
              </a:ext>
            </a:extLst>
          </p:cNvPr>
          <p:cNvSpPr>
            <a:spLocks noGrp="1"/>
          </p:cNvSpPr>
          <p:nvPr>
            <p:ph type="title"/>
          </p:nvPr>
        </p:nvSpPr>
        <p:spPr/>
        <p:txBody>
          <a:bodyPr/>
          <a:lstStyle/>
          <a:p>
            <a:r>
              <a:rPr lang="en-US" dirty="0" err="1"/>
              <a:t>ProcessTime</a:t>
            </a:r>
            <a:endParaRPr lang="en-US" dirty="0"/>
          </a:p>
        </p:txBody>
      </p:sp>
      <p:pic>
        <p:nvPicPr>
          <p:cNvPr id="6" name="Content Placeholder 5">
            <a:extLst>
              <a:ext uri="{FF2B5EF4-FFF2-40B4-BE49-F238E27FC236}">
                <a16:creationId xmlns:a16="http://schemas.microsoft.com/office/drawing/2014/main" id="{4924D313-C073-408D-AD08-16BA58B7F01D}"/>
              </a:ext>
            </a:extLst>
          </p:cNvPr>
          <p:cNvPicPr>
            <a:picLocks noGrp="1" noChangeAspect="1"/>
          </p:cNvPicPr>
          <p:nvPr>
            <p:ph sz="half" idx="1"/>
          </p:nvPr>
        </p:nvPicPr>
        <p:blipFill>
          <a:blip r:embed="rId2"/>
          <a:stretch>
            <a:fillRect/>
          </a:stretch>
        </p:blipFill>
        <p:spPr>
          <a:xfrm>
            <a:off x="1096963" y="1845735"/>
            <a:ext cx="4938712" cy="4023360"/>
          </a:xfrm>
        </p:spPr>
      </p:pic>
      <p:pic>
        <p:nvPicPr>
          <p:cNvPr id="8" name="Content Placeholder 7">
            <a:extLst>
              <a:ext uri="{FF2B5EF4-FFF2-40B4-BE49-F238E27FC236}">
                <a16:creationId xmlns:a16="http://schemas.microsoft.com/office/drawing/2014/main" id="{DE742A8B-5449-4A3B-B21E-8771CC976DE7}"/>
              </a:ext>
            </a:extLst>
          </p:cNvPr>
          <p:cNvPicPr>
            <a:picLocks noGrp="1" noChangeAspect="1"/>
          </p:cNvPicPr>
          <p:nvPr>
            <p:ph sz="half" idx="2"/>
          </p:nvPr>
        </p:nvPicPr>
        <p:blipFill>
          <a:blip r:embed="rId3"/>
          <a:stretch>
            <a:fillRect/>
          </a:stretch>
        </p:blipFill>
        <p:spPr>
          <a:xfrm>
            <a:off x="6218238" y="1845735"/>
            <a:ext cx="4937125" cy="4023360"/>
          </a:xfrm>
        </p:spPr>
      </p:pic>
    </p:spTree>
    <p:extLst>
      <p:ext uri="{BB962C8B-B14F-4D97-AF65-F5344CB8AC3E}">
        <p14:creationId xmlns:p14="http://schemas.microsoft.com/office/powerpoint/2010/main" val="147187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A9AD-CECA-4837-BAE9-DD925C1DD26F}"/>
              </a:ext>
            </a:extLst>
          </p:cNvPr>
          <p:cNvSpPr>
            <a:spLocks noGrp="1"/>
          </p:cNvSpPr>
          <p:nvPr>
            <p:ph type="title"/>
          </p:nvPr>
        </p:nvSpPr>
        <p:spPr/>
        <p:txBody>
          <a:bodyPr/>
          <a:lstStyle/>
          <a:p>
            <a:r>
              <a:rPr lang="en-US" dirty="0" err="1"/>
              <a:t>CallTime</a:t>
            </a:r>
            <a:endParaRPr lang="en-US" dirty="0"/>
          </a:p>
        </p:txBody>
      </p:sp>
      <p:pic>
        <p:nvPicPr>
          <p:cNvPr id="6" name="Content Placeholder 5">
            <a:extLst>
              <a:ext uri="{FF2B5EF4-FFF2-40B4-BE49-F238E27FC236}">
                <a16:creationId xmlns:a16="http://schemas.microsoft.com/office/drawing/2014/main" id="{AAB6E83F-CA52-4E23-83C2-81145FE01AE5}"/>
              </a:ext>
            </a:extLst>
          </p:cNvPr>
          <p:cNvPicPr>
            <a:picLocks noGrp="1" noChangeAspect="1"/>
          </p:cNvPicPr>
          <p:nvPr>
            <p:ph sz="half" idx="1"/>
          </p:nvPr>
        </p:nvPicPr>
        <p:blipFill>
          <a:blip r:embed="rId2"/>
          <a:stretch>
            <a:fillRect/>
          </a:stretch>
        </p:blipFill>
        <p:spPr>
          <a:xfrm>
            <a:off x="1096963" y="1845735"/>
            <a:ext cx="4938712" cy="4023360"/>
          </a:xfrm>
        </p:spPr>
      </p:pic>
      <p:pic>
        <p:nvPicPr>
          <p:cNvPr id="8" name="Content Placeholder 7">
            <a:extLst>
              <a:ext uri="{FF2B5EF4-FFF2-40B4-BE49-F238E27FC236}">
                <a16:creationId xmlns:a16="http://schemas.microsoft.com/office/drawing/2014/main" id="{B1BF5F8A-93F9-405D-99AC-5103D6E3892F}"/>
              </a:ext>
            </a:extLst>
          </p:cNvPr>
          <p:cNvPicPr>
            <a:picLocks noGrp="1" noChangeAspect="1"/>
          </p:cNvPicPr>
          <p:nvPr>
            <p:ph sz="half" idx="2"/>
          </p:nvPr>
        </p:nvPicPr>
        <p:blipFill>
          <a:blip r:embed="rId3"/>
          <a:stretch>
            <a:fillRect/>
          </a:stretch>
        </p:blipFill>
        <p:spPr>
          <a:xfrm>
            <a:off x="6218238" y="1845735"/>
            <a:ext cx="4937125" cy="4023360"/>
          </a:xfrm>
        </p:spPr>
      </p:pic>
    </p:spTree>
    <p:extLst>
      <p:ext uri="{BB962C8B-B14F-4D97-AF65-F5344CB8AC3E}">
        <p14:creationId xmlns:p14="http://schemas.microsoft.com/office/powerpoint/2010/main" val="239543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699B-BCB6-4280-B2BE-4D5EBAE75824}"/>
              </a:ext>
            </a:extLst>
          </p:cNvPr>
          <p:cNvSpPr>
            <a:spLocks noGrp="1"/>
          </p:cNvSpPr>
          <p:nvPr>
            <p:ph type="title"/>
          </p:nvPr>
        </p:nvSpPr>
        <p:spPr/>
        <p:txBody>
          <a:bodyPr/>
          <a:lstStyle/>
          <a:p>
            <a:r>
              <a:rPr lang="en-US" dirty="0"/>
              <a:t>Results of normality tests	</a:t>
            </a:r>
          </a:p>
        </p:txBody>
      </p:sp>
      <p:sp>
        <p:nvSpPr>
          <p:cNvPr id="3" name="Content Placeholder 2">
            <a:extLst>
              <a:ext uri="{FF2B5EF4-FFF2-40B4-BE49-F238E27FC236}">
                <a16:creationId xmlns:a16="http://schemas.microsoft.com/office/drawing/2014/main" id="{08CDAC0D-BFEE-4EB8-8F4D-9D1691F5BFD3}"/>
              </a:ext>
            </a:extLst>
          </p:cNvPr>
          <p:cNvSpPr>
            <a:spLocks noGrp="1"/>
          </p:cNvSpPr>
          <p:nvPr>
            <p:ph idx="1"/>
          </p:nvPr>
        </p:nvSpPr>
        <p:spPr/>
        <p:txBody>
          <a:bodyPr/>
          <a:lstStyle/>
          <a:p>
            <a:r>
              <a:rPr lang="en-US" dirty="0"/>
              <a:t>All four variables show a non-normal distribution with a heavy right skew. </a:t>
            </a:r>
          </a:p>
          <a:p>
            <a:r>
              <a:rPr lang="en-US" dirty="0"/>
              <a:t>Based on this, the data qualifies for the use of nonparametric tests.</a:t>
            </a:r>
          </a:p>
          <a:p>
            <a:r>
              <a:rPr lang="en-US" dirty="0"/>
              <a:t>These tests will use population medians rather than population means as the measure of central tendency for analysis. </a:t>
            </a:r>
          </a:p>
          <a:p>
            <a:r>
              <a:rPr lang="en-US" dirty="0"/>
              <a:t>The medians for the four computed variables are as follows:</a:t>
            </a:r>
          </a:p>
          <a:p>
            <a:endParaRPr lang="en-US" dirty="0"/>
          </a:p>
        </p:txBody>
      </p:sp>
      <p:graphicFrame>
        <p:nvGraphicFramePr>
          <p:cNvPr id="6" name="Table 5">
            <a:extLst>
              <a:ext uri="{FF2B5EF4-FFF2-40B4-BE49-F238E27FC236}">
                <a16:creationId xmlns:a16="http://schemas.microsoft.com/office/drawing/2014/main" id="{047F3E9E-286A-4316-81A6-4405B73CDE81}"/>
              </a:ext>
            </a:extLst>
          </p:cNvPr>
          <p:cNvGraphicFramePr>
            <a:graphicFrameLocks noGrp="1"/>
          </p:cNvGraphicFramePr>
          <p:nvPr>
            <p:extLst>
              <p:ext uri="{D42A27DB-BD31-4B8C-83A1-F6EECF244321}">
                <p14:modId xmlns:p14="http://schemas.microsoft.com/office/powerpoint/2010/main" val="3538041398"/>
              </p:ext>
            </p:extLst>
          </p:nvPr>
        </p:nvGraphicFramePr>
        <p:xfrm>
          <a:off x="1842051" y="3922643"/>
          <a:ext cx="8441636" cy="1946450"/>
        </p:xfrm>
        <a:graphic>
          <a:graphicData uri="http://schemas.openxmlformats.org/drawingml/2006/table">
            <a:tbl>
              <a:tblPr firstRow="1" firstCol="1" bandRow="1">
                <a:tableStyleId>{5C22544A-7EE6-4342-B048-85BDC9FD1C3A}</a:tableStyleId>
              </a:tblPr>
              <a:tblGrid>
                <a:gridCol w="4220818">
                  <a:extLst>
                    <a:ext uri="{9D8B030D-6E8A-4147-A177-3AD203B41FA5}">
                      <a16:colId xmlns:a16="http://schemas.microsoft.com/office/drawing/2014/main" val="3765883719"/>
                    </a:ext>
                  </a:extLst>
                </a:gridCol>
                <a:gridCol w="4220818">
                  <a:extLst>
                    <a:ext uri="{9D8B030D-6E8A-4147-A177-3AD203B41FA5}">
                      <a16:colId xmlns:a16="http://schemas.microsoft.com/office/drawing/2014/main" val="3222237212"/>
                    </a:ext>
                  </a:extLst>
                </a:gridCol>
              </a:tblGrid>
              <a:tr h="389290">
                <a:tc>
                  <a:txBody>
                    <a:bodyPr/>
                    <a:lstStyle/>
                    <a:p>
                      <a:pPr marL="0" marR="0" indent="0">
                        <a:lnSpc>
                          <a:spcPct val="200000"/>
                        </a:lnSpc>
                        <a:spcBef>
                          <a:spcPts val="0"/>
                        </a:spcBef>
                        <a:spcAft>
                          <a:spcPts val="0"/>
                        </a:spcAft>
                      </a:pPr>
                      <a:r>
                        <a:rPr lang="en-US" sz="1200" kern="1200">
                          <a:effectLst/>
                        </a:rPr>
                        <a:t>Variable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Median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1124003"/>
                  </a:ext>
                </a:extLst>
              </a:tr>
              <a:tr h="389290">
                <a:tc>
                  <a:txBody>
                    <a:bodyPr/>
                    <a:lstStyle/>
                    <a:p>
                      <a:pPr marL="0" marR="0" indent="0">
                        <a:lnSpc>
                          <a:spcPct val="200000"/>
                        </a:lnSpc>
                        <a:spcBef>
                          <a:spcPts val="0"/>
                        </a:spcBef>
                        <a:spcAft>
                          <a:spcPts val="0"/>
                        </a:spcAft>
                      </a:pPr>
                      <a:r>
                        <a:rPr lang="en-US" sz="1200" kern="1200">
                          <a:effectLst/>
                        </a:rPr>
                        <a:t>QueueTime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76 seconds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4574446"/>
                  </a:ext>
                </a:extLst>
              </a:tr>
              <a:tr h="389290">
                <a:tc>
                  <a:txBody>
                    <a:bodyPr/>
                    <a:lstStyle/>
                    <a:p>
                      <a:pPr marL="0" marR="0" indent="0">
                        <a:lnSpc>
                          <a:spcPct val="200000"/>
                        </a:lnSpc>
                        <a:spcBef>
                          <a:spcPts val="0"/>
                        </a:spcBef>
                        <a:spcAft>
                          <a:spcPts val="0"/>
                        </a:spcAft>
                      </a:pPr>
                      <a:r>
                        <a:rPr lang="en-US" sz="1200" kern="1200">
                          <a:effectLst/>
                        </a:rPr>
                        <a:t>DispatchTime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46 seconds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1313923"/>
                  </a:ext>
                </a:extLst>
              </a:tr>
              <a:tr h="389290">
                <a:tc>
                  <a:txBody>
                    <a:bodyPr/>
                    <a:lstStyle/>
                    <a:p>
                      <a:pPr marL="0" marR="0" indent="0">
                        <a:lnSpc>
                          <a:spcPct val="200000"/>
                        </a:lnSpc>
                        <a:spcBef>
                          <a:spcPts val="0"/>
                        </a:spcBef>
                        <a:spcAft>
                          <a:spcPts val="0"/>
                        </a:spcAft>
                      </a:pPr>
                      <a:r>
                        <a:rPr lang="en-US" sz="1200" kern="1200">
                          <a:effectLst/>
                        </a:rPr>
                        <a:t>CallTime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127 seconds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3358678"/>
                  </a:ext>
                </a:extLst>
              </a:tr>
              <a:tr h="389290">
                <a:tc>
                  <a:txBody>
                    <a:bodyPr/>
                    <a:lstStyle/>
                    <a:p>
                      <a:pPr marL="0" marR="0" indent="0">
                        <a:lnSpc>
                          <a:spcPct val="200000"/>
                        </a:lnSpc>
                        <a:spcBef>
                          <a:spcPts val="0"/>
                        </a:spcBef>
                        <a:spcAft>
                          <a:spcPts val="0"/>
                        </a:spcAft>
                      </a:pPr>
                      <a:r>
                        <a:rPr lang="en-US" sz="1200" kern="1200">
                          <a:effectLst/>
                        </a:rPr>
                        <a:t>ProcessTime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150 seconds</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9516539"/>
                  </a:ext>
                </a:extLst>
              </a:tr>
            </a:tbl>
          </a:graphicData>
        </a:graphic>
      </p:graphicFrame>
    </p:spTree>
    <p:extLst>
      <p:ext uri="{BB962C8B-B14F-4D97-AF65-F5344CB8AC3E}">
        <p14:creationId xmlns:p14="http://schemas.microsoft.com/office/powerpoint/2010/main" val="180230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A2B6-601A-4B63-9FCB-6A388FC4C998}"/>
              </a:ext>
            </a:extLst>
          </p:cNvPr>
          <p:cNvSpPr>
            <a:spLocks noGrp="1"/>
          </p:cNvSpPr>
          <p:nvPr>
            <p:ph type="title"/>
          </p:nvPr>
        </p:nvSpPr>
        <p:spPr/>
        <p:txBody>
          <a:bodyPr/>
          <a:lstStyle/>
          <a:p>
            <a:r>
              <a:rPr lang="en-US" dirty="0"/>
              <a:t>Limitations of techniques and tools</a:t>
            </a:r>
          </a:p>
        </p:txBody>
      </p:sp>
      <p:sp>
        <p:nvSpPr>
          <p:cNvPr id="3" name="Content Placeholder 2">
            <a:extLst>
              <a:ext uri="{FF2B5EF4-FFF2-40B4-BE49-F238E27FC236}">
                <a16:creationId xmlns:a16="http://schemas.microsoft.com/office/drawing/2014/main" id="{26165F03-208E-4C2B-9757-3F28B0030880}"/>
              </a:ext>
            </a:extLst>
          </p:cNvPr>
          <p:cNvSpPr>
            <a:spLocks noGrp="1"/>
          </p:cNvSpPr>
          <p:nvPr>
            <p:ph idx="1"/>
          </p:nvPr>
        </p:nvSpPr>
        <p:spPr/>
        <p:txBody>
          <a:bodyPr/>
          <a:lstStyle/>
          <a:p>
            <a:r>
              <a:rPr lang="en-US" dirty="0"/>
              <a:t>Nonparametric tests, while appropriate for this type of data, are not as powerful as their parametric counterparts. </a:t>
            </a:r>
          </a:p>
          <a:p>
            <a:r>
              <a:rPr lang="en-US" dirty="0"/>
              <a:t>Nonparametric tests do not make assumptions about the structure or distribution of the data.</a:t>
            </a:r>
          </a:p>
          <a:p>
            <a:r>
              <a:rPr lang="en-US" dirty="0"/>
              <a:t>Nonparametric tests may miss sensitivities between columns in a dataset due to the lack of power. </a:t>
            </a:r>
          </a:p>
          <a:p>
            <a:r>
              <a:rPr lang="en-US" dirty="0"/>
              <a:t>The Anderson-Darling normality test is not regarded as powerful as the Kolmogorov-Smirnov test. In this data, the K-S test could not handle the ties in the dataset.</a:t>
            </a:r>
          </a:p>
          <a:p>
            <a:r>
              <a:rPr lang="en-US" dirty="0"/>
              <a:t>The </a:t>
            </a:r>
            <a:r>
              <a:rPr lang="en-US" dirty="0" err="1"/>
              <a:t>Scheirer</a:t>
            </a:r>
            <a:r>
              <a:rPr lang="en-US" dirty="0"/>
              <a:t>-Ray-Hare extension for the Kruskal-Wallis test may be less likely to find an interaction effect significant between independent variables as opposed to the Aligned Rank Transformation ANOVA test. </a:t>
            </a:r>
          </a:p>
        </p:txBody>
      </p:sp>
    </p:spTree>
    <p:extLst>
      <p:ext uri="{BB962C8B-B14F-4D97-AF65-F5344CB8AC3E}">
        <p14:creationId xmlns:p14="http://schemas.microsoft.com/office/powerpoint/2010/main" val="353833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77DE-CE46-48DD-A38E-6928F078EEFF}"/>
              </a:ext>
            </a:extLst>
          </p:cNvPr>
          <p:cNvSpPr>
            <a:spLocks noGrp="1"/>
          </p:cNvSpPr>
          <p:nvPr>
            <p:ph type="title"/>
          </p:nvPr>
        </p:nvSpPr>
        <p:spPr/>
        <p:txBody>
          <a:bodyPr/>
          <a:lstStyle/>
          <a:p>
            <a:r>
              <a:rPr lang="en-US" dirty="0"/>
              <a:t>First analytical tests.	</a:t>
            </a:r>
          </a:p>
        </p:txBody>
      </p:sp>
      <p:sp>
        <p:nvSpPr>
          <p:cNvPr id="3" name="Content Placeholder 2">
            <a:extLst>
              <a:ext uri="{FF2B5EF4-FFF2-40B4-BE49-F238E27FC236}">
                <a16:creationId xmlns:a16="http://schemas.microsoft.com/office/drawing/2014/main" id="{F0FC771E-5BB4-4B74-A8DD-3146BBA30368}"/>
              </a:ext>
            </a:extLst>
          </p:cNvPr>
          <p:cNvSpPr>
            <a:spLocks noGrp="1"/>
          </p:cNvSpPr>
          <p:nvPr>
            <p:ph idx="1"/>
          </p:nvPr>
        </p:nvSpPr>
        <p:spPr/>
        <p:txBody>
          <a:bodyPr/>
          <a:lstStyle/>
          <a:p>
            <a:r>
              <a:rPr lang="en-US" sz="1800" dirty="0"/>
              <a:t>A Kruskal-Wallis test performed on all identified dependent variables using the Year as the independent variable.  The results of all 4 dependent variables showed a statistically significant difference in the population means. </a:t>
            </a:r>
          </a:p>
          <a:p>
            <a:r>
              <a:rPr lang="en-US" sz="1800" dirty="0"/>
              <a:t>Since </a:t>
            </a:r>
            <a:r>
              <a:rPr lang="en-US" sz="1800" dirty="0" err="1"/>
              <a:t>CallTime</a:t>
            </a:r>
            <a:r>
              <a:rPr lang="en-US" sz="1800" dirty="0"/>
              <a:t> and </a:t>
            </a:r>
            <a:r>
              <a:rPr lang="en-US" sz="1800" dirty="0" err="1"/>
              <a:t>ProcessTime</a:t>
            </a:r>
            <a:r>
              <a:rPr lang="en-US" sz="1800" dirty="0"/>
              <a:t> both depend on or encapsulate </a:t>
            </a:r>
            <a:r>
              <a:rPr lang="en-US" sz="1800" dirty="0" err="1"/>
              <a:t>QueueTime</a:t>
            </a:r>
            <a:r>
              <a:rPr lang="en-US" sz="1800" dirty="0"/>
              <a:t> and </a:t>
            </a:r>
            <a:r>
              <a:rPr lang="en-US" sz="1800" dirty="0" err="1"/>
              <a:t>DispatchTime</a:t>
            </a:r>
            <a:r>
              <a:rPr lang="en-US" sz="1800" dirty="0"/>
              <a:t>, only the latter two will be demonstrated in the presentation going forward. </a:t>
            </a:r>
          </a:p>
          <a:p>
            <a:endParaRPr lang="en-US" sz="1600" dirty="0"/>
          </a:p>
          <a:p>
            <a:endParaRPr lang="en-US" sz="1600" dirty="0"/>
          </a:p>
          <a:p>
            <a:endParaRPr lang="en-US" sz="1600" dirty="0"/>
          </a:p>
          <a:p>
            <a:r>
              <a:rPr lang="en-US" sz="1800" dirty="0"/>
              <a:t>In all 4 dependent variables, the effect size for Year on the computed times were classified as small. Additional independent variables need to be added to see if there is a greater impact to be discovered.</a:t>
            </a:r>
          </a:p>
        </p:txBody>
      </p:sp>
      <p:pic>
        <p:nvPicPr>
          <p:cNvPr id="5" name="Picture 4">
            <a:extLst>
              <a:ext uri="{FF2B5EF4-FFF2-40B4-BE49-F238E27FC236}">
                <a16:creationId xmlns:a16="http://schemas.microsoft.com/office/drawing/2014/main" id="{67D901DA-5AC7-42CD-AC11-015C53A51DA5}"/>
              </a:ext>
            </a:extLst>
          </p:cNvPr>
          <p:cNvPicPr>
            <a:picLocks noChangeAspect="1"/>
          </p:cNvPicPr>
          <p:nvPr/>
        </p:nvPicPr>
        <p:blipFill>
          <a:blip r:embed="rId2"/>
          <a:stretch>
            <a:fillRect/>
          </a:stretch>
        </p:blipFill>
        <p:spPr>
          <a:xfrm>
            <a:off x="1097280" y="3350441"/>
            <a:ext cx="4696480" cy="381053"/>
          </a:xfrm>
          <a:prstGeom prst="rect">
            <a:avLst/>
          </a:prstGeom>
        </p:spPr>
      </p:pic>
      <p:pic>
        <p:nvPicPr>
          <p:cNvPr id="7" name="Picture 6">
            <a:extLst>
              <a:ext uri="{FF2B5EF4-FFF2-40B4-BE49-F238E27FC236}">
                <a16:creationId xmlns:a16="http://schemas.microsoft.com/office/drawing/2014/main" id="{7B4B9D50-B455-4453-98C0-FF39A75EE904}"/>
              </a:ext>
            </a:extLst>
          </p:cNvPr>
          <p:cNvPicPr>
            <a:picLocks noChangeAspect="1"/>
          </p:cNvPicPr>
          <p:nvPr/>
        </p:nvPicPr>
        <p:blipFill>
          <a:blip r:embed="rId3"/>
          <a:stretch>
            <a:fillRect/>
          </a:stretch>
        </p:blipFill>
        <p:spPr>
          <a:xfrm>
            <a:off x="1097280" y="3962497"/>
            <a:ext cx="4763165" cy="390580"/>
          </a:xfrm>
          <a:prstGeom prst="rect">
            <a:avLst/>
          </a:prstGeom>
        </p:spPr>
      </p:pic>
    </p:spTree>
    <p:extLst>
      <p:ext uri="{BB962C8B-B14F-4D97-AF65-F5344CB8AC3E}">
        <p14:creationId xmlns:p14="http://schemas.microsoft.com/office/powerpoint/2010/main" val="40870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A850-7434-4A05-A382-2B03893C2359}"/>
              </a:ext>
            </a:extLst>
          </p:cNvPr>
          <p:cNvSpPr>
            <a:spLocks noGrp="1"/>
          </p:cNvSpPr>
          <p:nvPr>
            <p:ph type="title"/>
          </p:nvPr>
        </p:nvSpPr>
        <p:spPr/>
        <p:txBody>
          <a:bodyPr/>
          <a:lstStyle/>
          <a:p>
            <a:r>
              <a:rPr lang="en-US" dirty="0"/>
              <a:t>Additional Independent Variable</a:t>
            </a:r>
          </a:p>
        </p:txBody>
      </p:sp>
      <p:sp>
        <p:nvSpPr>
          <p:cNvPr id="3" name="Content Placeholder 2">
            <a:extLst>
              <a:ext uri="{FF2B5EF4-FFF2-40B4-BE49-F238E27FC236}">
                <a16:creationId xmlns:a16="http://schemas.microsoft.com/office/drawing/2014/main" id="{2CC6E553-4700-49B1-B96D-1FDCC6033ED6}"/>
              </a:ext>
            </a:extLst>
          </p:cNvPr>
          <p:cNvSpPr>
            <a:spLocks noGrp="1"/>
          </p:cNvSpPr>
          <p:nvPr>
            <p:ph idx="1"/>
          </p:nvPr>
        </p:nvSpPr>
        <p:spPr/>
        <p:txBody>
          <a:bodyPr/>
          <a:lstStyle/>
          <a:p>
            <a:r>
              <a:rPr lang="en-US" dirty="0"/>
              <a:t>Since DECC’s reporting structure is built around a weekly report, the Kruskal-Wallis test, via the </a:t>
            </a:r>
            <a:r>
              <a:rPr lang="en-US" dirty="0" err="1"/>
              <a:t>Scheirer</a:t>
            </a:r>
            <a:r>
              <a:rPr lang="en-US" dirty="0"/>
              <a:t>-Ray-Hare test, was extended to include the week number as a independent factor variable. </a:t>
            </a:r>
          </a:p>
          <a:p>
            <a:r>
              <a:rPr lang="en-US" dirty="0"/>
              <a:t>When these tests were performed, the p value for the results of all dependent variables equaled 0. Therefore, we could reject the null hypothesis and assert there was a significant population preference between the two years on a week to week basis. </a:t>
            </a:r>
          </a:p>
          <a:p>
            <a:endParaRPr lang="en-US" dirty="0"/>
          </a:p>
        </p:txBody>
      </p:sp>
      <p:pic>
        <p:nvPicPr>
          <p:cNvPr id="5" name="Picture 4">
            <a:extLst>
              <a:ext uri="{FF2B5EF4-FFF2-40B4-BE49-F238E27FC236}">
                <a16:creationId xmlns:a16="http://schemas.microsoft.com/office/drawing/2014/main" id="{F216D2D3-DA1B-4974-986B-A9D90CCAB457}"/>
              </a:ext>
            </a:extLst>
          </p:cNvPr>
          <p:cNvPicPr>
            <a:picLocks noChangeAspect="1"/>
          </p:cNvPicPr>
          <p:nvPr/>
        </p:nvPicPr>
        <p:blipFill>
          <a:blip r:embed="rId2"/>
          <a:stretch>
            <a:fillRect/>
          </a:stretch>
        </p:blipFill>
        <p:spPr>
          <a:xfrm>
            <a:off x="1097280" y="3978138"/>
            <a:ext cx="3753374" cy="1495634"/>
          </a:xfrm>
          <a:prstGeom prst="rect">
            <a:avLst/>
          </a:prstGeom>
        </p:spPr>
      </p:pic>
      <p:pic>
        <p:nvPicPr>
          <p:cNvPr id="7" name="Picture 6">
            <a:extLst>
              <a:ext uri="{FF2B5EF4-FFF2-40B4-BE49-F238E27FC236}">
                <a16:creationId xmlns:a16="http://schemas.microsoft.com/office/drawing/2014/main" id="{680AB5E2-887D-4AC2-B165-22E5312948D9}"/>
              </a:ext>
            </a:extLst>
          </p:cNvPr>
          <p:cNvPicPr>
            <a:picLocks noChangeAspect="1"/>
          </p:cNvPicPr>
          <p:nvPr/>
        </p:nvPicPr>
        <p:blipFill>
          <a:blip r:embed="rId3"/>
          <a:stretch>
            <a:fillRect/>
          </a:stretch>
        </p:blipFill>
        <p:spPr>
          <a:xfrm>
            <a:off x="7503294" y="3978138"/>
            <a:ext cx="3591426" cy="1448002"/>
          </a:xfrm>
          <a:prstGeom prst="rect">
            <a:avLst/>
          </a:prstGeom>
        </p:spPr>
      </p:pic>
    </p:spTree>
    <p:extLst>
      <p:ext uri="{BB962C8B-B14F-4D97-AF65-F5344CB8AC3E}">
        <p14:creationId xmlns:p14="http://schemas.microsoft.com/office/powerpoint/2010/main" val="57758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15">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9DA03-C61E-4E53-95F6-C3300E3000C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5600">
                <a:solidFill>
                  <a:schemeClr val="tx1">
                    <a:lumMod val="85000"/>
                    <a:lumOff val="15000"/>
                  </a:schemeClr>
                </a:solidFill>
              </a:rPr>
              <a:t>Scatterplot of Weekly Queue for Year</a:t>
            </a:r>
          </a:p>
        </p:txBody>
      </p:sp>
      <p:pic>
        <p:nvPicPr>
          <p:cNvPr id="5" name="Content Placeholder 4">
            <a:extLst>
              <a:ext uri="{FF2B5EF4-FFF2-40B4-BE49-F238E27FC236}">
                <a16:creationId xmlns:a16="http://schemas.microsoft.com/office/drawing/2014/main" id="{3C3FB5C0-0083-4424-9DF4-80119E5C4CA4}"/>
              </a:ext>
            </a:extLst>
          </p:cNvPr>
          <p:cNvPicPr>
            <a:picLocks noGrp="1" noChangeAspect="1"/>
          </p:cNvPicPr>
          <p:nvPr>
            <p:ph idx="1"/>
          </p:nvPr>
        </p:nvPicPr>
        <p:blipFill>
          <a:blip r:embed="rId2"/>
          <a:stretch>
            <a:fillRect/>
          </a:stretch>
        </p:blipFill>
        <p:spPr>
          <a:xfrm>
            <a:off x="635457" y="640080"/>
            <a:ext cx="10442717" cy="3602736"/>
          </a:xfrm>
          <a:prstGeom prst="rect">
            <a:avLst/>
          </a:prstGeom>
        </p:spPr>
      </p:pic>
      <p:cxnSp>
        <p:nvCxnSpPr>
          <p:cNvPr id="36" name="Straight Connector 17">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19">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6A95E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21">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374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D1ECD-CA61-4288-B049-C1936C568583}"/>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5100">
                <a:solidFill>
                  <a:schemeClr val="tx1">
                    <a:lumMod val="85000"/>
                    <a:lumOff val="15000"/>
                  </a:schemeClr>
                </a:solidFill>
              </a:rPr>
              <a:t>Scatterplot of Weekly Dispatch for Year</a:t>
            </a:r>
          </a:p>
        </p:txBody>
      </p:sp>
      <p:pic>
        <p:nvPicPr>
          <p:cNvPr id="5" name="Content Placeholder 4">
            <a:extLst>
              <a:ext uri="{FF2B5EF4-FFF2-40B4-BE49-F238E27FC236}">
                <a16:creationId xmlns:a16="http://schemas.microsoft.com/office/drawing/2014/main" id="{C7235482-E53E-4B36-9209-39A823FB75A4}"/>
              </a:ext>
            </a:extLst>
          </p:cNvPr>
          <p:cNvPicPr>
            <a:picLocks noGrp="1" noChangeAspect="1"/>
          </p:cNvPicPr>
          <p:nvPr>
            <p:ph idx="1"/>
          </p:nvPr>
        </p:nvPicPr>
        <p:blipFill>
          <a:blip r:embed="rId2"/>
          <a:stretch>
            <a:fillRect/>
          </a:stretch>
        </p:blipFill>
        <p:spPr>
          <a:xfrm>
            <a:off x="635457" y="640080"/>
            <a:ext cx="10442717" cy="3602736"/>
          </a:xfrm>
          <a:prstGeom prst="rect">
            <a:avLst/>
          </a:prstGeom>
        </p:spPr>
      </p:pic>
      <p:cxnSp>
        <p:nvCxnSpPr>
          <p:cNvPr id="18" name="Straight Connector 17">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422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137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6370-9195-4628-AD99-E127AB589DE6}"/>
              </a:ext>
            </a:extLst>
          </p:cNvPr>
          <p:cNvSpPr>
            <a:spLocks noGrp="1"/>
          </p:cNvSpPr>
          <p:nvPr>
            <p:ph type="title"/>
          </p:nvPr>
        </p:nvSpPr>
        <p:spPr/>
        <p:txBody>
          <a:bodyPr/>
          <a:lstStyle/>
          <a:p>
            <a:r>
              <a:rPr lang="en-US" dirty="0"/>
              <a:t>Analytical Findings</a:t>
            </a:r>
          </a:p>
        </p:txBody>
      </p:sp>
      <p:sp>
        <p:nvSpPr>
          <p:cNvPr id="3" name="Content Placeholder 2">
            <a:extLst>
              <a:ext uri="{FF2B5EF4-FFF2-40B4-BE49-F238E27FC236}">
                <a16:creationId xmlns:a16="http://schemas.microsoft.com/office/drawing/2014/main" id="{970DA178-6654-4197-B67C-758AA847C115}"/>
              </a:ext>
            </a:extLst>
          </p:cNvPr>
          <p:cNvSpPr>
            <a:spLocks noGrp="1"/>
          </p:cNvSpPr>
          <p:nvPr>
            <p:ph idx="1"/>
          </p:nvPr>
        </p:nvSpPr>
        <p:spPr/>
        <p:txBody>
          <a:bodyPr/>
          <a:lstStyle/>
          <a:p>
            <a:r>
              <a:rPr lang="en-US" dirty="0"/>
              <a:t>From week 12 when the call-takers were able to start  answering calls from the 911 line through the remainder of the year, the medians for 2020 were significantly higher than the medians for 2019 in all four dependent variables. This peaked for </a:t>
            </a:r>
            <a:r>
              <a:rPr lang="en-US" dirty="0" err="1"/>
              <a:t>QueueTime</a:t>
            </a:r>
            <a:r>
              <a:rPr lang="en-US" dirty="0"/>
              <a:t>, </a:t>
            </a:r>
            <a:r>
              <a:rPr lang="en-US" dirty="0" err="1"/>
              <a:t>CallTime</a:t>
            </a:r>
            <a:r>
              <a:rPr lang="en-US" dirty="0"/>
              <a:t>, and </a:t>
            </a:r>
            <a:r>
              <a:rPr lang="en-US" dirty="0" err="1"/>
              <a:t>ProcessingTime</a:t>
            </a:r>
            <a:r>
              <a:rPr lang="en-US" dirty="0"/>
              <a:t> in weeks 16 and 17 when DECC created the isolation bubble in the hotel. In these cases, connections to the city network had to be established through an ISP which appears to have created a bottleneck impacting the remote workers’ ability to quickly field the calls. </a:t>
            </a:r>
          </a:p>
          <a:p>
            <a:r>
              <a:rPr lang="en-US" dirty="0"/>
              <a:t>The </a:t>
            </a:r>
            <a:r>
              <a:rPr lang="en-US" dirty="0" err="1"/>
              <a:t>DispatchTime</a:t>
            </a:r>
            <a:r>
              <a:rPr lang="en-US" dirty="0"/>
              <a:t> variable does not show as strong a distance between the medians for 2019 and 2020 until later in the year. Additional independent variables did not illuminate this further. Call volumes remained lower in 2020 than in 2019 through the entire year. </a:t>
            </a:r>
          </a:p>
          <a:p>
            <a:r>
              <a:rPr lang="en-US" dirty="0"/>
              <a:t>The other continuity of operations actions taken by DECC, while effective for ensuring 911 operations, did not contribute significantly to the change in the call handling and processing times for the floor staff. </a:t>
            </a:r>
          </a:p>
        </p:txBody>
      </p:sp>
    </p:spTree>
    <p:extLst>
      <p:ext uri="{BB962C8B-B14F-4D97-AF65-F5344CB8AC3E}">
        <p14:creationId xmlns:p14="http://schemas.microsoft.com/office/powerpoint/2010/main" val="29375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4AE-3778-457B-82A4-42925D049088}"/>
              </a:ext>
            </a:extLst>
          </p:cNvPr>
          <p:cNvSpPr>
            <a:spLocks noGrp="1"/>
          </p:cNvSpPr>
          <p:nvPr>
            <p:ph type="title"/>
          </p:nvPr>
        </p:nvSpPr>
        <p:spPr/>
        <p:txBody>
          <a:bodyPr/>
          <a:lstStyle/>
          <a:p>
            <a:r>
              <a:rPr lang="en-US" dirty="0"/>
              <a:t>Tony Dunsworth</a:t>
            </a:r>
          </a:p>
        </p:txBody>
      </p:sp>
      <p:sp>
        <p:nvSpPr>
          <p:cNvPr id="3" name="Content Placeholder 2">
            <a:extLst>
              <a:ext uri="{FF2B5EF4-FFF2-40B4-BE49-F238E27FC236}">
                <a16:creationId xmlns:a16="http://schemas.microsoft.com/office/drawing/2014/main" id="{0DD93F6A-2B86-4468-B99A-0ACF80DAD13C}"/>
              </a:ext>
            </a:extLst>
          </p:cNvPr>
          <p:cNvSpPr>
            <a:spLocks noGrp="1"/>
          </p:cNvSpPr>
          <p:nvPr>
            <p:ph idx="1"/>
          </p:nvPr>
        </p:nvSpPr>
        <p:spPr/>
        <p:txBody>
          <a:bodyPr/>
          <a:lstStyle/>
          <a:p>
            <a:endParaRPr lang="en-US" dirty="0"/>
          </a:p>
          <a:p>
            <a:endParaRPr lang="en-US" dirty="0"/>
          </a:p>
          <a:p>
            <a:r>
              <a:rPr lang="en-US" dirty="0"/>
              <a:t>Database Administrator for the City of Alexandria</a:t>
            </a:r>
          </a:p>
          <a:p>
            <a:r>
              <a:rPr lang="en-US" dirty="0"/>
              <a:t>Data Analyst for Department of Emergency and Customer Communications</a:t>
            </a:r>
          </a:p>
          <a:p>
            <a:r>
              <a:rPr lang="en-US" dirty="0"/>
              <a:t>Masters Candidate: Western Governors University</a:t>
            </a:r>
          </a:p>
          <a:p>
            <a:endParaRPr lang="en-US" dirty="0"/>
          </a:p>
        </p:txBody>
      </p:sp>
    </p:spTree>
    <p:extLst>
      <p:ext uri="{BB962C8B-B14F-4D97-AF65-F5344CB8AC3E}">
        <p14:creationId xmlns:p14="http://schemas.microsoft.com/office/powerpoint/2010/main" val="185207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A7CF-3D51-40D3-82F4-49E7A3F4525F}"/>
              </a:ext>
            </a:extLst>
          </p:cNvPr>
          <p:cNvSpPr>
            <a:spLocks noGrp="1"/>
          </p:cNvSpPr>
          <p:nvPr>
            <p:ph type="title"/>
          </p:nvPr>
        </p:nvSpPr>
        <p:spPr/>
        <p:txBody>
          <a:bodyPr/>
          <a:lstStyle/>
          <a:p>
            <a:r>
              <a:rPr lang="en-US" dirty="0"/>
              <a:t>Recommendations for the future</a:t>
            </a:r>
          </a:p>
        </p:txBody>
      </p:sp>
      <p:sp>
        <p:nvSpPr>
          <p:cNvPr id="3" name="Content Placeholder 2">
            <a:extLst>
              <a:ext uri="{FF2B5EF4-FFF2-40B4-BE49-F238E27FC236}">
                <a16:creationId xmlns:a16="http://schemas.microsoft.com/office/drawing/2014/main" id="{8C9E7D4C-1CFB-4A18-ACAD-711FA81D9BE7}"/>
              </a:ext>
            </a:extLst>
          </p:cNvPr>
          <p:cNvSpPr>
            <a:spLocks noGrp="1"/>
          </p:cNvSpPr>
          <p:nvPr>
            <p:ph idx="1"/>
          </p:nvPr>
        </p:nvSpPr>
        <p:spPr/>
        <p:txBody>
          <a:bodyPr/>
          <a:lstStyle/>
          <a:p>
            <a:r>
              <a:rPr lang="en-US" dirty="0"/>
              <a:t>1. Since continued use of the remote call-taker program is part of DECC’s new normal operations, the remote workstations need to have </a:t>
            </a:r>
            <a:r>
              <a:rPr lang="en-US" dirty="0" err="1"/>
              <a:t>NetMotion</a:t>
            </a:r>
            <a:r>
              <a:rPr lang="en-US" dirty="0"/>
              <a:t> installed and configured for faster, more stable, and better quality connections to the city network infrastructure. Currently, APD uses </a:t>
            </a:r>
            <a:r>
              <a:rPr lang="en-US" dirty="0" err="1"/>
              <a:t>NetMotion</a:t>
            </a:r>
            <a:r>
              <a:rPr lang="en-US" dirty="0"/>
              <a:t> for its mobile data terminals and DECC management and support staff use the product for remote access to the city network infrastructure with no negative impacts to ability to work. </a:t>
            </a:r>
          </a:p>
          <a:p>
            <a:r>
              <a:rPr lang="en-US" dirty="0"/>
              <a:t>2. Statistical reports generated for DECC management should be distributed to the floor supervisors so they have a better knowledge of the overall operations of the 911 center. Additionally, DECC can leverage the institutional knowledge owned by the floor supervisors to find additional ways to adapt personnel and workflows to be more responsive and lower median times for call handling and processing back to pre-COVID19 levels. </a:t>
            </a:r>
          </a:p>
        </p:txBody>
      </p:sp>
    </p:spTree>
    <p:extLst>
      <p:ext uri="{BB962C8B-B14F-4D97-AF65-F5344CB8AC3E}">
        <p14:creationId xmlns:p14="http://schemas.microsoft.com/office/powerpoint/2010/main" val="149875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65F4-9A1F-41A0-99F4-C93D09037D38}"/>
              </a:ext>
            </a:extLst>
          </p:cNvPr>
          <p:cNvSpPr>
            <a:spLocks noGrp="1"/>
          </p:cNvSpPr>
          <p:nvPr>
            <p:ph type="title"/>
          </p:nvPr>
        </p:nvSpPr>
        <p:spPr/>
        <p:txBody>
          <a:bodyPr/>
          <a:lstStyle/>
          <a:p>
            <a:r>
              <a:rPr lang="en-US" dirty="0"/>
              <a:t>Expected benefits</a:t>
            </a:r>
          </a:p>
        </p:txBody>
      </p:sp>
      <p:sp>
        <p:nvSpPr>
          <p:cNvPr id="3" name="Content Placeholder 2">
            <a:extLst>
              <a:ext uri="{FF2B5EF4-FFF2-40B4-BE49-F238E27FC236}">
                <a16:creationId xmlns:a16="http://schemas.microsoft.com/office/drawing/2014/main" id="{5E895DAE-DE59-4883-A008-203D94A110CE}"/>
              </a:ext>
            </a:extLst>
          </p:cNvPr>
          <p:cNvSpPr>
            <a:spLocks noGrp="1"/>
          </p:cNvSpPr>
          <p:nvPr>
            <p:ph idx="1"/>
          </p:nvPr>
        </p:nvSpPr>
        <p:spPr/>
        <p:txBody>
          <a:bodyPr/>
          <a:lstStyle/>
          <a:p>
            <a:r>
              <a:rPr lang="en-US" dirty="0"/>
              <a:t>With the implementation of the recommendations on the previous slide, DECC and the City of Alexandria should see measurable improvements in the call handling and processing times by the floor staff. </a:t>
            </a:r>
          </a:p>
          <a:p>
            <a:r>
              <a:rPr lang="en-US" dirty="0"/>
              <a:t>Additionally, DECC should see an improvement in the ability of the call-takers to function as efficiently remotely as they do when in the call centers because of the stability and speed benefits of the </a:t>
            </a:r>
            <a:r>
              <a:rPr lang="en-US" dirty="0" err="1"/>
              <a:t>NetMotion</a:t>
            </a:r>
            <a:r>
              <a:rPr lang="en-US" dirty="0"/>
              <a:t> client. </a:t>
            </a:r>
          </a:p>
          <a:p>
            <a:r>
              <a:rPr lang="en-US" dirty="0"/>
              <a:t>Finally, leveraging the institutional knowledge and skills of the supervisors and the floor staff to suggest and make improvements to the call handling procedures will also allow DECC to both render better service to the public while testing the suggested improvements to ensure </a:t>
            </a:r>
            <a:r>
              <a:rPr lang="en-US"/>
              <a:t>their efficacy.</a:t>
            </a:r>
            <a:endParaRPr lang="en-US" dirty="0"/>
          </a:p>
        </p:txBody>
      </p:sp>
    </p:spTree>
    <p:extLst>
      <p:ext uri="{BB962C8B-B14F-4D97-AF65-F5344CB8AC3E}">
        <p14:creationId xmlns:p14="http://schemas.microsoft.com/office/powerpoint/2010/main" val="57942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EDAE-15F4-4EA2-8783-495800C4898A}"/>
              </a:ext>
            </a:extLst>
          </p:cNvPr>
          <p:cNvSpPr>
            <a:spLocks noGrp="1"/>
          </p:cNvSpPr>
          <p:nvPr>
            <p:ph type="title"/>
          </p:nvPr>
        </p:nvSpPr>
        <p:spPr/>
        <p:txBody>
          <a:bodyPr/>
          <a:lstStyle/>
          <a:p>
            <a:r>
              <a:rPr lang="en-US" dirty="0"/>
              <a:t>Problem and Hypotheses</a:t>
            </a:r>
          </a:p>
        </p:txBody>
      </p:sp>
      <p:sp>
        <p:nvSpPr>
          <p:cNvPr id="3" name="Content Placeholder 2">
            <a:extLst>
              <a:ext uri="{FF2B5EF4-FFF2-40B4-BE49-F238E27FC236}">
                <a16:creationId xmlns:a16="http://schemas.microsoft.com/office/drawing/2014/main" id="{C3B805C9-DAF1-4A6A-9C10-2211A497A7AF}"/>
              </a:ext>
            </a:extLst>
          </p:cNvPr>
          <p:cNvSpPr>
            <a:spLocks noGrp="1"/>
          </p:cNvSpPr>
          <p:nvPr>
            <p:ph idx="1"/>
          </p:nvPr>
        </p:nvSpPr>
        <p:spPr/>
        <p:txBody>
          <a:bodyPr/>
          <a:lstStyle/>
          <a:p>
            <a:r>
              <a:rPr lang="en-US" dirty="0"/>
              <a:t>Is there a statistically significant difference in the median call processing times in response to the Department of Emergency and Customer Communications (DECC) of the City of Alexandria’s efforts to preserve the continuity of service to their constituents in response to the SARS-COV2 pandemic? </a:t>
            </a:r>
          </a:p>
          <a:p>
            <a:endParaRPr lang="en-US" dirty="0"/>
          </a:p>
          <a:p>
            <a:r>
              <a:rPr lang="en-US" dirty="0"/>
              <a:t>H0: There is no statistically significant difference in population means meaning the department’s actions had no impact on call processing times. </a:t>
            </a:r>
          </a:p>
          <a:p>
            <a:endParaRPr lang="en-US" dirty="0"/>
          </a:p>
          <a:p>
            <a:r>
              <a:rPr lang="en-US" dirty="0"/>
              <a:t>HA: There is a statistically significant difference in the population means meaning the department’s actions did impact call processing times. </a:t>
            </a:r>
          </a:p>
          <a:p>
            <a:endParaRPr lang="en-US" dirty="0"/>
          </a:p>
        </p:txBody>
      </p:sp>
    </p:spTree>
    <p:extLst>
      <p:ext uri="{BB962C8B-B14F-4D97-AF65-F5344CB8AC3E}">
        <p14:creationId xmlns:p14="http://schemas.microsoft.com/office/powerpoint/2010/main" val="122020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0AC1A-0897-42B5-916A-B236CC0E1B5D}"/>
              </a:ext>
            </a:extLst>
          </p:cNvPr>
          <p:cNvSpPr txBox="1"/>
          <p:nvPr/>
        </p:nvSpPr>
        <p:spPr>
          <a:xfrm>
            <a:off x="373224" y="391886"/>
            <a:ext cx="11504645" cy="584775"/>
          </a:xfrm>
          <a:prstGeom prst="rect">
            <a:avLst/>
          </a:prstGeom>
          <a:noFill/>
        </p:spPr>
        <p:txBody>
          <a:bodyPr wrap="square" rtlCol="0">
            <a:spAutoFit/>
          </a:bodyPr>
          <a:lstStyle/>
          <a:p>
            <a:r>
              <a:rPr lang="en-US" sz="3200" b="1" dirty="0"/>
              <a:t>City of Alexandria</a:t>
            </a:r>
          </a:p>
        </p:txBody>
      </p:sp>
      <p:sp>
        <p:nvSpPr>
          <p:cNvPr id="3" name="TextBox 2">
            <a:extLst>
              <a:ext uri="{FF2B5EF4-FFF2-40B4-BE49-F238E27FC236}">
                <a16:creationId xmlns:a16="http://schemas.microsoft.com/office/drawing/2014/main" id="{8935CBDF-7E9B-4C14-A030-B0C3B66713B3}"/>
              </a:ext>
            </a:extLst>
          </p:cNvPr>
          <p:cNvSpPr txBox="1"/>
          <p:nvPr/>
        </p:nvSpPr>
        <p:spPr>
          <a:xfrm>
            <a:off x="475861" y="1250302"/>
            <a:ext cx="11252719" cy="646331"/>
          </a:xfrm>
          <a:prstGeom prst="rect">
            <a:avLst/>
          </a:prstGeom>
          <a:noFill/>
        </p:spPr>
        <p:txBody>
          <a:bodyPr wrap="square" rtlCol="0">
            <a:spAutoFit/>
          </a:bodyPr>
          <a:lstStyle/>
          <a:p>
            <a:r>
              <a:rPr lang="en-US" dirty="0"/>
              <a:t>A city of approximately 159,000 people in Northern Virginia</a:t>
            </a:r>
          </a:p>
          <a:p>
            <a:r>
              <a:rPr lang="en-US" dirty="0"/>
              <a:t>Suburb of Washington, D.C.</a:t>
            </a:r>
          </a:p>
        </p:txBody>
      </p:sp>
      <p:sp>
        <p:nvSpPr>
          <p:cNvPr id="4" name="TextBox 3">
            <a:extLst>
              <a:ext uri="{FF2B5EF4-FFF2-40B4-BE49-F238E27FC236}">
                <a16:creationId xmlns:a16="http://schemas.microsoft.com/office/drawing/2014/main" id="{F16D6DF0-1A0E-4EDB-9022-1AB0ABF38E69}"/>
              </a:ext>
            </a:extLst>
          </p:cNvPr>
          <p:cNvSpPr txBox="1"/>
          <p:nvPr/>
        </p:nvSpPr>
        <p:spPr>
          <a:xfrm>
            <a:off x="475861" y="2769704"/>
            <a:ext cx="11093287" cy="523220"/>
          </a:xfrm>
          <a:prstGeom prst="rect">
            <a:avLst/>
          </a:prstGeom>
          <a:noFill/>
        </p:spPr>
        <p:txBody>
          <a:bodyPr wrap="square" rtlCol="0">
            <a:spAutoFit/>
          </a:bodyPr>
          <a:lstStyle/>
          <a:p>
            <a:r>
              <a:rPr lang="en-US" sz="2800" b="1" dirty="0"/>
              <a:t>Department of Emergency and Customer Communications</a:t>
            </a:r>
          </a:p>
        </p:txBody>
      </p:sp>
      <p:sp>
        <p:nvSpPr>
          <p:cNvPr id="5" name="TextBox 4">
            <a:extLst>
              <a:ext uri="{FF2B5EF4-FFF2-40B4-BE49-F238E27FC236}">
                <a16:creationId xmlns:a16="http://schemas.microsoft.com/office/drawing/2014/main" id="{4FA2EE2F-D330-4398-9062-C93BDDC32E2B}"/>
              </a:ext>
            </a:extLst>
          </p:cNvPr>
          <p:cNvSpPr txBox="1"/>
          <p:nvPr/>
        </p:nvSpPr>
        <p:spPr>
          <a:xfrm>
            <a:off x="475861" y="3657600"/>
            <a:ext cx="11093287" cy="923330"/>
          </a:xfrm>
          <a:prstGeom prst="rect">
            <a:avLst/>
          </a:prstGeom>
          <a:noFill/>
        </p:spPr>
        <p:txBody>
          <a:bodyPr wrap="square" rtlCol="0">
            <a:spAutoFit/>
          </a:bodyPr>
          <a:lstStyle/>
          <a:p>
            <a:r>
              <a:rPr lang="en-US" dirty="0"/>
              <a:t>Responsible for answering 911 and 311 calls for the city</a:t>
            </a:r>
          </a:p>
          <a:p>
            <a:r>
              <a:rPr lang="en-US" dirty="0"/>
              <a:t>Answered over 66,000 911 calls in 2020</a:t>
            </a:r>
          </a:p>
          <a:p>
            <a:r>
              <a:rPr lang="en-US" dirty="0"/>
              <a:t>Staff of approximately 60 people</a:t>
            </a:r>
          </a:p>
        </p:txBody>
      </p:sp>
    </p:spTree>
    <p:extLst>
      <p:ext uri="{BB962C8B-B14F-4D97-AF65-F5344CB8AC3E}">
        <p14:creationId xmlns:p14="http://schemas.microsoft.com/office/powerpoint/2010/main" val="26683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AF68-FF29-418E-B1F7-E6F8F67CD610}"/>
              </a:ext>
            </a:extLst>
          </p:cNvPr>
          <p:cNvSpPr>
            <a:spLocks noGrp="1"/>
          </p:cNvSpPr>
          <p:nvPr>
            <p:ph type="title"/>
          </p:nvPr>
        </p:nvSpPr>
        <p:spPr/>
        <p:txBody>
          <a:bodyPr/>
          <a:lstStyle/>
          <a:p>
            <a:r>
              <a:rPr lang="en-US" dirty="0"/>
              <a:t>Timeline of Continuity Efforts	</a:t>
            </a:r>
          </a:p>
        </p:txBody>
      </p:sp>
      <p:sp>
        <p:nvSpPr>
          <p:cNvPr id="3" name="Content Placeholder 2">
            <a:extLst>
              <a:ext uri="{FF2B5EF4-FFF2-40B4-BE49-F238E27FC236}">
                <a16:creationId xmlns:a16="http://schemas.microsoft.com/office/drawing/2014/main" id="{6D3B89DE-806F-4001-A1E4-4D004FABC9E4}"/>
              </a:ext>
            </a:extLst>
          </p:cNvPr>
          <p:cNvSpPr>
            <a:spLocks noGrp="1"/>
          </p:cNvSpPr>
          <p:nvPr>
            <p:ph idx="1"/>
          </p:nvPr>
        </p:nvSpPr>
        <p:spPr/>
        <p:txBody>
          <a:bodyPr>
            <a:normAutofit/>
          </a:bodyPr>
          <a:lstStyle/>
          <a:p>
            <a:r>
              <a:rPr lang="en-US" sz="1800" dirty="0"/>
              <a:t>Beginning March 2020: Shifts split between primary and backup call centers to allow for cleaning of unused facility to reduce transmission risk. Also started health screenings of employees. </a:t>
            </a:r>
          </a:p>
          <a:p>
            <a:r>
              <a:rPr lang="en-US" sz="1800" dirty="0"/>
              <a:t>06 March 2020 (End of Week 10): Emergency Desktop Kits are deployed to remote call-takers answering calls on the non-emergency lines.</a:t>
            </a:r>
          </a:p>
          <a:p>
            <a:r>
              <a:rPr lang="en-US" sz="1800" dirty="0"/>
              <a:t>15 March 2020 (End of Week 11): Remote call-takers now cleared to answer calls arriving on the 911 lines.</a:t>
            </a:r>
          </a:p>
          <a:p>
            <a:r>
              <a:rPr lang="en-US" sz="1800" dirty="0"/>
              <a:t>End of March 2020 (Late in Week 13): First isolation bubble created at the primary call center. Volunteers locked down in the center for 10-day stints. First isolation bubble operated through May 2020.</a:t>
            </a:r>
          </a:p>
          <a:p>
            <a:r>
              <a:rPr lang="en-US" sz="1800" dirty="0"/>
              <a:t>16 April to 24 April 2020 (Weeks 16 &amp; 17): Second isolation bubble created at a local hotel. Volunteers locked down at the hotel during this period. </a:t>
            </a:r>
          </a:p>
          <a:p>
            <a:r>
              <a:rPr lang="en-US" sz="1800" dirty="0"/>
              <a:t>Beginning 04 May 2020 (Week 19): Use of a contracted licensed tele-nurse service to assist in the triage of certain medical calls to reduce time call-takers spent in initial triage. </a:t>
            </a:r>
          </a:p>
        </p:txBody>
      </p:sp>
    </p:spTree>
    <p:extLst>
      <p:ext uri="{BB962C8B-B14F-4D97-AF65-F5344CB8AC3E}">
        <p14:creationId xmlns:p14="http://schemas.microsoft.com/office/powerpoint/2010/main" val="222439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005A-5E8B-4400-86B1-CCB8C3DB5B6B}"/>
              </a:ext>
            </a:extLst>
          </p:cNvPr>
          <p:cNvSpPr>
            <a:spLocks noGrp="1"/>
          </p:cNvSpPr>
          <p:nvPr>
            <p:ph type="title"/>
          </p:nvPr>
        </p:nvSpPr>
        <p:spPr/>
        <p:txBody>
          <a:bodyPr/>
          <a:lstStyle/>
          <a:p>
            <a:r>
              <a:rPr lang="en-US" dirty="0"/>
              <a:t>Data Collection and Cleaning</a:t>
            </a:r>
          </a:p>
        </p:txBody>
      </p:sp>
      <p:sp>
        <p:nvSpPr>
          <p:cNvPr id="3" name="Content Placeholder 2">
            <a:extLst>
              <a:ext uri="{FF2B5EF4-FFF2-40B4-BE49-F238E27FC236}">
                <a16:creationId xmlns:a16="http://schemas.microsoft.com/office/drawing/2014/main" id="{711B579B-B2A1-42FD-816A-A6C60872E82B}"/>
              </a:ext>
            </a:extLst>
          </p:cNvPr>
          <p:cNvSpPr>
            <a:spLocks noGrp="1"/>
          </p:cNvSpPr>
          <p:nvPr>
            <p:ph idx="1"/>
          </p:nvPr>
        </p:nvSpPr>
        <p:spPr/>
        <p:txBody>
          <a:bodyPr/>
          <a:lstStyle/>
          <a:p>
            <a:r>
              <a:rPr lang="en-US" dirty="0"/>
              <a:t>Data was collected from a SQL Server 2016 database supporting the city’s Computer Assisted Dispatch software. </a:t>
            </a:r>
          </a:p>
          <a:p>
            <a:r>
              <a:rPr lang="en-US" dirty="0"/>
              <a:t>The data was collected and preliminary cleaning was completed through a SQL query. </a:t>
            </a:r>
          </a:p>
          <a:p>
            <a:r>
              <a:rPr lang="en-US" dirty="0"/>
              <a:t>After exporting the data into a .csv file, the file was imported into </a:t>
            </a:r>
            <a:r>
              <a:rPr lang="en-US" dirty="0" err="1"/>
              <a:t>Rstudio</a:t>
            </a:r>
            <a:r>
              <a:rPr lang="en-US" dirty="0"/>
              <a:t> and converted into a data frame. </a:t>
            </a:r>
          </a:p>
          <a:p>
            <a:r>
              <a:rPr lang="en-US" dirty="0"/>
              <a:t>The four dependent columns; </a:t>
            </a:r>
            <a:r>
              <a:rPr lang="en-US" dirty="0" err="1"/>
              <a:t>QueueTime</a:t>
            </a:r>
            <a:r>
              <a:rPr lang="en-US" dirty="0"/>
              <a:t>, </a:t>
            </a:r>
            <a:r>
              <a:rPr lang="en-US" dirty="0" err="1"/>
              <a:t>DispatchTime</a:t>
            </a:r>
            <a:r>
              <a:rPr lang="en-US" dirty="0"/>
              <a:t>, </a:t>
            </a:r>
            <a:r>
              <a:rPr lang="en-US" dirty="0" err="1"/>
              <a:t>ProcessTime</a:t>
            </a:r>
            <a:r>
              <a:rPr lang="en-US" dirty="0"/>
              <a:t>, and </a:t>
            </a:r>
            <a:r>
              <a:rPr lang="en-US" dirty="0" err="1"/>
              <a:t>CallTime</a:t>
            </a:r>
            <a:r>
              <a:rPr lang="en-US" dirty="0"/>
              <a:t> were created in R.</a:t>
            </a:r>
          </a:p>
          <a:p>
            <a:r>
              <a:rPr lang="en-US" dirty="0"/>
              <a:t>All rows where any of the dependent variables were of a value less than 0 were eliminated from the data frame. </a:t>
            </a:r>
          </a:p>
          <a:p>
            <a:r>
              <a:rPr lang="en-US" dirty="0"/>
              <a:t>After this final cleaning, categorical variables were converted to factors for analysis. </a:t>
            </a:r>
          </a:p>
        </p:txBody>
      </p:sp>
    </p:spTree>
    <p:extLst>
      <p:ext uri="{BB962C8B-B14F-4D97-AF65-F5344CB8AC3E}">
        <p14:creationId xmlns:p14="http://schemas.microsoft.com/office/powerpoint/2010/main" val="162620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F565-FD2B-42F5-A3F3-7B0E194D9FF2}"/>
              </a:ext>
            </a:extLst>
          </p:cNvPr>
          <p:cNvSpPr>
            <a:spLocks noGrp="1"/>
          </p:cNvSpPr>
          <p:nvPr>
            <p:ph type="title"/>
          </p:nvPr>
        </p:nvSpPr>
        <p:spPr/>
        <p:txBody>
          <a:bodyPr/>
          <a:lstStyle/>
          <a:p>
            <a:r>
              <a:rPr lang="en-US" dirty="0"/>
              <a:t>Analysis: Normality Testing</a:t>
            </a:r>
          </a:p>
        </p:txBody>
      </p:sp>
      <p:sp>
        <p:nvSpPr>
          <p:cNvPr id="3" name="Content Placeholder 2">
            <a:extLst>
              <a:ext uri="{FF2B5EF4-FFF2-40B4-BE49-F238E27FC236}">
                <a16:creationId xmlns:a16="http://schemas.microsoft.com/office/drawing/2014/main" id="{FBA42F84-29A1-4DC8-9C56-1555046F26D4}"/>
              </a:ext>
            </a:extLst>
          </p:cNvPr>
          <p:cNvSpPr>
            <a:spLocks noGrp="1"/>
          </p:cNvSpPr>
          <p:nvPr>
            <p:ph idx="1"/>
          </p:nvPr>
        </p:nvSpPr>
        <p:spPr/>
        <p:txBody>
          <a:bodyPr/>
          <a:lstStyle/>
          <a:p>
            <a:endParaRPr lang="en-US" dirty="0"/>
          </a:p>
          <a:p>
            <a:r>
              <a:rPr lang="en-US" dirty="0"/>
              <a:t>In order to determine the proper tests to use for the computed dependent variables, they were tested for normality.</a:t>
            </a:r>
          </a:p>
          <a:p>
            <a:r>
              <a:rPr lang="en-US" dirty="0"/>
              <a:t>Three normality tests were performed. </a:t>
            </a:r>
          </a:p>
          <a:p>
            <a:r>
              <a:rPr lang="en-US" dirty="0"/>
              <a:t>The first is a density plot. </a:t>
            </a:r>
          </a:p>
          <a:p>
            <a:r>
              <a:rPr lang="en-US" dirty="0"/>
              <a:t>The second is a QQ plot. </a:t>
            </a:r>
          </a:p>
          <a:p>
            <a:r>
              <a:rPr lang="en-US" dirty="0"/>
              <a:t>The third and final test is the Anderson-Darling test. This was used over a more preferred test as the preferred test could not handle ties without having to estimate the p value. </a:t>
            </a:r>
          </a:p>
        </p:txBody>
      </p:sp>
    </p:spTree>
    <p:extLst>
      <p:ext uri="{BB962C8B-B14F-4D97-AF65-F5344CB8AC3E}">
        <p14:creationId xmlns:p14="http://schemas.microsoft.com/office/powerpoint/2010/main" val="379305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2DA-D17C-4268-B9AD-51EDBFB981E6}"/>
              </a:ext>
            </a:extLst>
          </p:cNvPr>
          <p:cNvSpPr>
            <a:spLocks noGrp="1"/>
          </p:cNvSpPr>
          <p:nvPr>
            <p:ph type="title"/>
          </p:nvPr>
        </p:nvSpPr>
        <p:spPr/>
        <p:txBody>
          <a:bodyPr/>
          <a:lstStyle/>
          <a:p>
            <a:r>
              <a:rPr lang="en-US" dirty="0"/>
              <a:t>Normal Distribution Profile</a:t>
            </a:r>
          </a:p>
        </p:txBody>
      </p:sp>
      <p:pic>
        <p:nvPicPr>
          <p:cNvPr id="6" name="Content Placeholder 5">
            <a:extLst>
              <a:ext uri="{FF2B5EF4-FFF2-40B4-BE49-F238E27FC236}">
                <a16:creationId xmlns:a16="http://schemas.microsoft.com/office/drawing/2014/main" id="{BDBCBABE-90A2-45AA-954C-7982AE84DA26}"/>
              </a:ext>
            </a:extLst>
          </p:cNvPr>
          <p:cNvPicPr>
            <a:picLocks noGrp="1" noChangeAspect="1"/>
          </p:cNvPicPr>
          <p:nvPr>
            <p:ph sz="half" idx="1"/>
          </p:nvPr>
        </p:nvPicPr>
        <p:blipFill>
          <a:blip r:embed="rId2"/>
          <a:stretch>
            <a:fillRect/>
          </a:stretch>
        </p:blipFill>
        <p:spPr>
          <a:xfrm>
            <a:off x="1097280" y="1845734"/>
            <a:ext cx="4876801" cy="4023359"/>
          </a:xfrm>
        </p:spPr>
      </p:pic>
      <p:pic>
        <p:nvPicPr>
          <p:cNvPr id="8" name="Content Placeholder 7">
            <a:extLst>
              <a:ext uri="{FF2B5EF4-FFF2-40B4-BE49-F238E27FC236}">
                <a16:creationId xmlns:a16="http://schemas.microsoft.com/office/drawing/2014/main" id="{F739EF39-AB40-4E39-AD4E-60966EB619D3}"/>
              </a:ext>
            </a:extLst>
          </p:cNvPr>
          <p:cNvPicPr>
            <a:picLocks noGrp="1" noChangeAspect="1"/>
          </p:cNvPicPr>
          <p:nvPr>
            <p:ph sz="half" idx="2"/>
          </p:nvPr>
        </p:nvPicPr>
        <p:blipFill>
          <a:blip r:embed="rId3"/>
          <a:stretch>
            <a:fillRect/>
          </a:stretch>
        </p:blipFill>
        <p:spPr>
          <a:xfrm>
            <a:off x="6217921" y="1845734"/>
            <a:ext cx="4937759" cy="3914985"/>
          </a:xfrm>
        </p:spPr>
      </p:pic>
    </p:spTree>
    <p:extLst>
      <p:ext uri="{BB962C8B-B14F-4D97-AF65-F5344CB8AC3E}">
        <p14:creationId xmlns:p14="http://schemas.microsoft.com/office/powerpoint/2010/main" val="16599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AA39-E357-4E63-BC85-E6F841EF76A8}"/>
              </a:ext>
            </a:extLst>
          </p:cNvPr>
          <p:cNvSpPr>
            <a:spLocks noGrp="1"/>
          </p:cNvSpPr>
          <p:nvPr>
            <p:ph type="title"/>
          </p:nvPr>
        </p:nvSpPr>
        <p:spPr/>
        <p:txBody>
          <a:bodyPr/>
          <a:lstStyle/>
          <a:p>
            <a:r>
              <a:rPr lang="en-US" dirty="0" err="1"/>
              <a:t>QueueTime</a:t>
            </a:r>
            <a:endParaRPr lang="en-US" dirty="0"/>
          </a:p>
        </p:txBody>
      </p:sp>
      <p:pic>
        <p:nvPicPr>
          <p:cNvPr id="6" name="Content Placeholder 5">
            <a:extLst>
              <a:ext uri="{FF2B5EF4-FFF2-40B4-BE49-F238E27FC236}">
                <a16:creationId xmlns:a16="http://schemas.microsoft.com/office/drawing/2014/main" id="{7711F289-B2E1-4282-99B0-CE3CA51BC69D}"/>
              </a:ext>
            </a:extLst>
          </p:cNvPr>
          <p:cNvPicPr>
            <a:picLocks noGrp="1" noChangeAspect="1"/>
          </p:cNvPicPr>
          <p:nvPr>
            <p:ph sz="half" idx="1"/>
          </p:nvPr>
        </p:nvPicPr>
        <p:blipFill>
          <a:blip r:embed="rId2"/>
          <a:stretch>
            <a:fillRect/>
          </a:stretch>
        </p:blipFill>
        <p:spPr>
          <a:xfrm>
            <a:off x="1036320" y="1845735"/>
            <a:ext cx="4999355" cy="4023360"/>
          </a:xfrm>
        </p:spPr>
      </p:pic>
      <p:pic>
        <p:nvPicPr>
          <p:cNvPr id="8" name="Content Placeholder 7">
            <a:extLst>
              <a:ext uri="{FF2B5EF4-FFF2-40B4-BE49-F238E27FC236}">
                <a16:creationId xmlns:a16="http://schemas.microsoft.com/office/drawing/2014/main" id="{377976F9-318D-4146-A38B-A0A5D8009928}"/>
              </a:ext>
            </a:extLst>
          </p:cNvPr>
          <p:cNvPicPr>
            <a:picLocks noGrp="1" noChangeAspect="1"/>
          </p:cNvPicPr>
          <p:nvPr>
            <p:ph sz="half" idx="2"/>
          </p:nvPr>
        </p:nvPicPr>
        <p:blipFill>
          <a:blip r:embed="rId3"/>
          <a:stretch>
            <a:fillRect/>
          </a:stretch>
        </p:blipFill>
        <p:spPr>
          <a:xfrm>
            <a:off x="6035676" y="1845735"/>
            <a:ext cx="5119688" cy="4023360"/>
          </a:xfrm>
        </p:spPr>
      </p:pic>
    </p:spTree>
    <p:extLst>
      <p:ext uri="{BB962C8B-B14F-4D97-AF65-F5344CB8AC3E}">
        <p14:creationId xmlns:p14="http://schemas.microsoft.com/office/powerpoint/2010/main" val="407975538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C62D9890D7F74A955A66D2B555FA03" ma:contentTypeVersion="10" ma:contentTypeDescription="Create a new document." ma:contentTypeScope="" ma:versionID="f5e29d78b0a805ddfed94da802cdd0b3">
  <xsd:schema xmlns:xsd="http://www.w3.org/2001/XMLSchema" xmlns:xs="http://www.w3.org/2001/XMLSchema" xmlns:p="http://schemas.microsoft.com/office/2006/metadata/properties" xmlns:ns3="0cf36173-f47b-4953-8bbd-99836203b2a7" xmlns:ns4="cff105c6-6fea-4be1-954e-5280b76c407c" targetNamespace="http://schemas.microsoft.com/office/2006/metadata/properties" ma:root="true" ma:fieldsID="7742ab0e61e6dee45d5645542dcac061" ns3:_="" ns4:_="">
    <xsd:import namespace="0cf36173-f47b-4953-8bbd-99836203b2a7"/>
    <xsd:import namespace="cff105c6-6fea-4be1-954e-5280b76c40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36173-f47b-4953-8bbd-99836203b2a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f105c6-6fea-4be1-954e-5280b76c407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408E2E-D50A-466E-AF7B-9E8953023C85}">
  <ds:schemaRefs>
    <ds:schemaRef ds:uri="http://purl.org/dc/terms/"/>
    <ds:schemaRef ds:uri="http://purl.org/dc/elements/1.1/"/>
    <ds:schemaRef ds:uri="cff105c6-6fea-4be1-954e-5280b76c407c"/>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0cf36173-f47b-4953-8bbd-99836203b2a7"/>
  </ds:schemaRefs>
</ds:datastoreItem>
</file>

<file path=customXml/itemProps2.xml><?xml version="1.0" encoding="utf-8"?>
<ds:datastoreItem xmlns:ds="http://schemas.openxmlformats.org/officeDocument/2006/customXml" ds:itemID="{70327398-C6D3-4C80-8F14-AF77FE5203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f36173-f47b-4953-8bbd-99836203b2a7"/>
    <ds:schemaRef ds:uri="cff105c6-6fea-4be1-954e-5280b76c40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D053C5-ADBD-4592-AF3F-B25A990E54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1417</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SimSun</vt:lpstr>
      <vt:lpstr>Calibri</vt:lpstr>
      <vt:lpstr>Calibri Light</vt:lpstr>
      <vt:lpstr>Times New Roman</vt:lpstr>
      <vt:lpstr>Retrospect</vt:lpstr>
      <vt:lpstr>Statistical Analysis of 911 Call Data</vt:lpstr>
      <vt:lpstr>Tony Dunsworth</vt:lpstr>
      <vt:lpstr>Problem and Hypotheses</vt:lpstr>
      <vt:lpstr>PowerPoint Presentation</vt:lpstr>
      <vt:lpstr>Timeline of Continuity Efforts </vt:lpstr>
      <vt:lpstr>Data Collection and Cleaning</vt:lpstr>
      <vt:lpstr>Analysis: Normality Testing</vt:lpstr>
      <vt:lpstr>Normal Distribution Profile</vt:lpstr>
      <vt:lpstr>QueueTime</vt:lpstr>
      <vt:lpstr>DispatchTime</vt:lpstr>
      <vt:lpstr>ProcessTime</vt:lpstr>
      <vt:lpstr>CallTime</vt:lpstr>
      <vt:lpstr>Results of normality tests </vt:lpstr>
      <vt:lpstr>Limitations of techniques and tools</vt:lpstr>
      <vt:lpstr>First analytical tests. </vt:lpstr>
      <vt:lpstr>Additional Independent Variable</vt:lpstr>
      <vt:lpstr>Scatterplot of Weekly Queue for Year</vt:lpstr>
      <vt:lpstr>Scatterplot of Weekly Dispatch for Year</vt:lpstr>
      <vt:lpstr>Analytical Findings</vt:lpstr>
      <vt:lpstr>Recommendations for the future</vt:lpstr>
      <vt:lpstr>Expected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911 Call Data</dc:title>
  <dc:creator>Tony Dunsworth</dc:creator>
  <cp:lastModifiedBy>Tony Dunsworth</cp:lastModifiedBy>
  <cp:revision>1</cp:revision>
  <dcterms:created xsi:type="dcterms:W3CDTF">2021-06-04T14:25:50Z</dcterms:created>
  <dcterms:modified xsi:type="dcterms:W3CDTF">2021-06-04T14:43:47Z</dcterms:modified>
</cp:coreProperties>
</file>