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59" r:id="rId7"/>
    <p:sldId id="258" r:id="rId8"/>
    <p:sldId id="260" r:id="rId9"/>
    <p:sldId id="261" r:id="rId10"/>
    <p:sldId id="262" r:id="rId11"/>
    <p:sldId id="263" r:id="rId12"/>
    <p:sldId id="264" r:id="rId13"/>
    <p:sldId id="265" r:id="rId14"/>
    <p:sldId id="266"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1374FD-087C-4EC4-A98D-C20D8FB9F50C}" v="394" dt="2021-06-03T18:23:54.4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ny Dunsworth" userId="66b2dbe10ad9d79e" providerId="LiveId" clId="{3748BF47-5F45-4E34-BD37-A6BFBC4335A2}"/>
    <pc:docChg chg="undo custSel addSld modSld sldOrd">
      <pc:chgData name="Tony Dunsworth" userId="66b2dbe10ad9d79e" providerId="LiveId" clId="{3748BF47-5F45-4E34-BD37-A6BFBC4335A2}" dt="2021-06-04T03:11:19.521" v="2652" actId="14100"/>
      <pc:docMkLst>
        <pc:docMk/>
      </pc:docMkLst>
      <pc:sldChg chg="addSp modSp mod ord">
        <pc:chgData name="Tony Dunsworth" userId="66b2dbe10ad9d79e" providerId="LiveId" clId="{3748BF47-5F45-4E34-BD37-A6BFBC4335A2}" dt="2021-06-04T00:33:38.755" v="375" actId="20577"/>
        <pc:sldMkLst>
          <pc:docMk/>
          <pc:sldMk cId="2668344460" sldId="259"/>
        </pc:sldMkLst>
        <pc:spChg chg="mod">
          <ac:chgData name="Tony Dunsworth" userId="66b2dbe10ad9d79e" providerId="LiveId" clId="{3748BF47-5F45-4E34-BD37-A6BFBC4335A2}" dt="2021-06-04T00:07:08.818" v="50" actId="20577"/>
          <ac:spMkLst>
            <pc:docMk/>
            <pc:sldMk cId="2668344460" sldId="259"/>
            <ac:spMk id="2" creationId="{5330AC1A-0897-42B5-916A-B236CC0E1B5D}"/>
          </ac:spMkLst>
        </pc:spChg>
        <pc:spChg chg="mod">
          <ac:chgData name="Tony Dunsworth" userId="66b2dbe10ad9d79e" providerId="LiveId" clId="{3748BF47-5F45-4E34-BD37-A6BFBC4335A2}" dt="2021-06-04T00:16:41.651" v="172" actId="20577"/>
          <ac:spMkLst>
            <pc:docMk/>
            <pc:sldMk cId="2668344460" sldId="259"/>
            <ac:spMk id="3" creationId="{8935CBDF-7E9B-4C14-A030-B0C3B66713B3}"/>
          </ac:spMkLst>
        </pc:spChg>
        <pc:spChg chg="add mod">
          <ac:chgData name="Tony Dunsworth" userId="66b2dbe10ad9d79e" providerId="LiveId" clId="{3748BF47-5F45-4E34-BD37-A6BFBC4335A2}" dt="2021-06-04T00:19:58.252" v="226" actId="20577"/>
          <ac:spMkLst>
            <pc:docMk/>
            <pc:sldMk cId="2668344460" sldId="259"/>
            <ac:spMk id="4" creationId="{F16D6DF0-1A0E-4EDB-9022-1AB0ABF38E69}"/>
          </ac:spMkLst>
        </pc:spChg>
        <pc:spChg chg="add mod">
          <ac:chgData name="Tony Dunsworth" userId="66b2dbe10ad9d79e" providerId="LiveId" clId="{3748BF47-5F45-4E34-BD37-A6BFBC4335A2}" dt="2021-06-04T00:33:38.755" v="375" actId="20577"/>
          <ac:spMkLst>
            <pc:docMk/>
            <pc:sldMk cId="2668344460" sldId="259"/>
            <ac:spMk id="5" creationId="{4FA2EE2F-D330-4398-9062-C93BDDC32E2B}"/>
          </ac:spMkLst>
        </pc:spChg>
      </pc:sldChg>
      <pc:sldChg chg="modSp new mod">
        <pc:chgData name="Tony Dunsworth" userId="66b2dbe10ad9d79e" providerId="LiveId" clId="{3748BF47-5F45-4E34-BD37-A6BFBC4335A2}" dt="2021-06-04T01:37:41.542" v="1319" actId="20577"/>
        <pc:sldMkLst>
          <pc:docMk/>
          <pc:sldMk cId="1626207236" sldId="260"/>
        </pc:sldMkLst>
        <pc:spChg chg="mod">
          <ac:chgData name="Tony Dunsworth" userId="66b2dbe10ad9d79e" providerId="LiveId" clId="{3748BF47-5F45-4E34-BD37-A6BFBC4335A2}" dt="2021-06-04T00:35:21.032" v="410" actId="20577"/>
          <ac:spMkLst>
            <pc:docMk/>
            <pc:sldMk cId="1626207236" sldId="260"/>
            <ac:spMk id="2" creationId="{C9E3005A-5E8B-4400-86B1-CCB8C3DB5B6B}"/>
          </ac:spMkLst>
        </pc:spChg>
        <pc:spChg chg="mod">
          <ac:chgData name="Tony Dunsworth" userId="66b2dbe10ad9d79e" providerId="LiveId" clId="{3748BF47-5F45-4E34-BD37-A6BFBC4335A2}" dt="2021-06-04T01:37:41.542" v="1319" actId="20577"/>
          <ac:spMkLst>
            <pc:docMk/>
            <pc:sldMk cId="1626207236" sldId="260"/>
            <ac:spMk id="3" creationId="{711B579B-B2A1-42FD-816A-A6C60872E82B}"/>
          </ac:spMkLst>
        </pc:spChg>
      </pc:sldChg>
      <pc:sldChg chg="modSp new mod">
        <pc:chgData name="Tony Dunsworth" userId="66b2dbe10ad9d79e" providerId="LiveId" clId="{3748BF47-5F45-4E34-BD37-A6BFBC4335A2}" dt="2021-06-04T02:49:36.768" v="1993" actId="20577"/>
        <pc:sldMkLst>
          <pc:docMk/>
          <pc:sldMk cId="3793056874" sldId="261"/>
        </pc:sldMkLst>
        <pc:spChg chg="mod">
          <ac:chgData name="Tony Dunsworth" userId="66b2dbe10ad9d79e" providerId="LiveId" clId="{3748BF47-5F45-4E34-BD37-A6BFBC4335A2}" dt="2021-06-04T01:50:28.240" v="1351" actId="20577"/>
          <ac:spMkLst>
            <pc:docMk/>
            <pc:sldMk cId="3793056874" sldId="261"/>
            <ac:spMk id="2" creationId="{0B6EF565-FD2B-42F5-A3F3-7B0E194D9FF2}"/>
          </ac:spMkLst>
        </pc:spChg>
        <pc:spChg chg="mod">
          <ac:chgData name="Tony Dunsworth" userId="66b2dbe10ad9d79e" providerId="LiveId" clId="{3748BF47-5F45-4E34-BD37-A6BFBC4335A2}" dt="2021-06-04T02:49:36.768" v="1993" actId="20577"/>
          <ac:spMkLst>
            <pc:docMk/>
            <pc:sldMk cId="3793056874" sldId="261"/>
            <ac:spMk id="3" creationId="{FBA42F84-29A1-4DC8-9C56-1555046F26D4}"/>
          </ac:spMkLst>
        </pc:spChg>
      </pc:sldChg>
      <pc:sldChg chg="addSp delSp modSp new mod">
        <pc:chgData name="Tony Dunsworth" userId="66b2dbe10ad9d79e" providerId="LiveId" clId="{3748BF47-5F45-4E34-BD37-A6BFBC4335A2}" dt="2021-06-04T02:51:29.847" v="2039" actId="14100"/>
        <pc:sldMkLst>
          <pc:docMk/>
          <pc:sldMk cId="1659981062" sldId="262"/>
        </pc:sldMkLst>
        <pc:spChg chg="mod">
          <ac:chgData name="Tony Dunsworth" userId="66b2dbe10ad9d79e" providerId="LiveId" clId="{3748BF47-5F45-4E34-BD37-A6BFBC4335A2}" dt="2021-06-04T02:50:02.085" v="2027" actId="20577"/>
          <ac:spMkLst>
            <pc:docMk/>
            <pc:sldMk cId="1659981062" sldId="262"/>
            <ac:spMk id="2" creationId="{842422DA-D17C-4268-B9AD-51EDBFB981E6}"/>
          </ac:spMkLst>
        </pc:spChg>
        <pc:spChg chg="del">
          <ac:chgData name="Tony Dunsworth" userId="66b2dbe10ad9d79e" providerId="LiveId" clId="{3748BF47-5F45-4E34-BD37-A6BFBC4335A2}" dt="2021-06-04T02:50:25.570" v="2028" actId="931"/>
          <ac:spMkLst>
            <pc:docMk/>
            <pc:sldMk cId="1659981062" sldId="262"/>
            <ac:spMk id="3" creationId="{6F374655-D5D7-4F46-B5D1-73CD7C32399C}"/>
          </ac:spMkLst>
        </pc:spChg>
        <pc:spChg chg="del">
          <ac:chgData name="Tony Dunsworth" userId="66b2dbe10ad9d79e" providerId="LiveId" clId="{3748BF47-5F45-4E34-BD37-A6BFBC4335A2}" dt="2021-06-04T02:50:49.649" v="2033" actId="931"/>
          <ac:spMkLst>
            <pc:docMk/>
            <pc:sldMk cId="1659981062" sldId="262"/>
            <ac:spMk id="4" creationId="{F43FAF68-7A9F-4EF2-96F0-03E97B590030}"/>
          </ac:spMkLst>
        </pc:spChg>
        <pc:picChg chg="add mod">
          <ac:chgData name="Tony Dunsworth" userId="66b2dbe10ad9d79e" providerId="LiveId" clId="{3748BF47-5F45-4E34-BD37-A6BFBC4335A2}" dt="2021-06-04T02:50:41.648" v="2032" actId="14100"/>
          <ac:picMkLst>
            <pc:docMk/>
            <pc:sldMk cId="1659981062" sldId="262"/>
            <ac:picMk id="6" creationId="{BDBCBABE-90A2-45AA-954C-7982AE84DA26}"/>
          </ac:picMkLst>
        </pc:picChg>
        <pc:picChg chg="add mod">
          <ac:chgData name="Tony Dunsworth" userId="66b2dbe10ad9d79e" providerId="LiveId" clId="{3748BF47-5F45-4E34-BD37-A6BFBC4335A2}" dt="2021-06-04T02:51:29.847" v="2039" actId="14100"/>
          <ac:picMkLst>
            <pc:docMk/>
            <pc:sldMk cId="1659981062" sldId="262"/>
            <ac:picMk id="8" creationId="{F739EF39-AB40-4E39-AD4E-60966EB619D3}"/>
          </ac:picMkLst>
        </pc:picChg>
      </pc:sldChg>
      <pc:sldChg chg="addSp delSp modSp new mod">
        <pc:chgData name="Tony Dunsworth" userId="66b2dbe10ad9d79e" providerId="LiveId" clId="{3748BF47-5F45-4E34-BD37-A6BFBC4335A2}" dt="2021-06-04T02:55:34.189" v="2111" actId="14100"/>
        <pc:sldMkLst>
          <pc:docMk/>
          <pc:sldMk cId="4079755383" sldId="263"/>
        </pc:sldMkLst>
        <pc:spChg chg="mod">
          <ac:chgData name="Tony Dunsworth" userId="66b2dbe10ad9d79e" providerId="LiveId" clId="{3748BF47-5F45-4E34-BD37-A6BFBC4335A2}" dt="2021-06-04T02:54:12.510" v="2103" actId="20577"/>
          <ac:spMkLst>
            <pc:docMk/>
            <pc:sldMk cId="4079755383" sldId="263"/>
            <ac:spMk id="2" creationId="{B59FAA39-E357-4E63-BC85-E6F841EF76A8}"/>
          </ac:spMkLst>
        </pc:spChg>
        <pc:spChg chg="del">
          <ac:chgData name="Tony Dunsworth" userId="66b2dbe10ad9d79e" providerId="LiveId" clId="{3748BF47-5F45-4E34-BD37-A6BFBC4335A2}" dt="2021-06-04T02:54:36.713" v="2104" actId="931"/>
          <ac:spMkLst>
            <pc:docMk/>
            <pc:sldMk cId="4079755383" sldId="263"/>
            <ac:spMk id="3" creationId="{BBBDBF84-A53D-4930-A5F4-735F11A8C9A4}"/>
          </ac:spMkLst>
        </pc:spChg>
        <pc:spChg chg="del">
          <ac:chgData name="Tony Dunsworth" userId="66b2dbe10ad9d79e" providerId="LiveId" clId="{3748BF47-5F45-4E34-BD37-A6BFBC4335A2}" dt="2021-06-04T02:55:13.489" v="2108" actId="931"/>
          <ac:spMkLst>
            <pc:docMk/>
            <pc:sldMk cId="4079755383" sldId="263"/>
            <ac:spMk id="4" creationId="{56251FCB-244F-46E8-97AC-656CE74D381C}"/>
          </ac:spMkLst>
        </pc:spChg>
        <pc:picChg chg="add mod">
          <ac:chgData name="Tony Dunsworth" userId="66b2dbe10ad9d79e" providerId="LiveId" clId="{3748BF47-5F45-4E34-BD37-A6BFBC4335A2}" dt="2021-06-04T02:54:49.976" v="2107" actId="14100"/>
          <ac:picMkLst>
            <pc:docMk/>
            <pc:sldMk cId="4079755383" sldId="263"/>
            <ac:picMk id="6" creationId="{7711F289-B2E1-4282-99B0-CE3CA51BC69D}"/>
          </ac:picMkLst>
        </pc:picChg>
        <pc:picChg chg="add mod">
          <ac:chgData name="Tony Dunsworth" userId="66b2dbe10ad9d79e" providerId="LiveId" clId="{3748BF47-5F45-4E34-BD37-A6BFBC4335A2}" dt="2021-06-04T02:55:34.189" v="2111" actId="14100"/>
          <ac:picMkLst>
            <pc:docMk/>
            <pc:sldMk cId="4079755383" sldId="263"/>
            <ac:picMk id="8" creationId="{377976F9-318D-4146-A38B-A0A5D8009928}"/>
          </ac:picMkLst>
        </pc:picChg>
      </pc:sldChg>
      <pc:sldChg chg="addSp delSp modSp new mod">
        <pc:chgData name="Tony Dunsworth" userId="66b2dbe10ad9d79e" providerId="LiveId" clId="{3748BF47-5F45-4E34-BD37-A6BFBC4335A2}" dt="2021-06-04T02:58:03.395" v="2132" actId="14100"/>
        <pc:sldMkLst>
          <pc:docMk/>
          <pc:sldMk cId="2563825445" sldId="264"/>
        </pc:sldMkLst>
        <pc:spChg chg="mod">
          <ac:chgData name="Tony Dunsworth" userId="66b2dbe10ad9d79e" providerId="LiveId" clId="{3748BF47-5F45-4E34-BD37-A6BFBC4335A2}" dt="2021-06-04T02:55:48.171" v="2126" actId="20577"/>
          <ac:spMkLst>
            <pc:docMk/>
            <pc:sldMk cId="2563825445" sldId="264"/>
            <ac:spMk id="2" creationId="{7C38F645-BAA9-4A27-A766-EED9B083821B}"/>
          </ac:spMkLst>
        </pc:spChg>
        <pc:spChg chg="del">
          <ac:chgData name="Tony Dunsworth" userId="66b2dbe10ad9d79e" providerId="LiveId" clId="{3748BF47-5F45-4E34-BD37-A6BFBC4335A2}" dt="2021-06-04T02:57:36.844" v="2127" actId="931"/>
          <ac:spMkLst>
            <pc:docMk/>
            <pc:sldMk cId="2563825445" sldId="264"/>
            <ac:spMk id="3" creationId="{A106FDD8-FD76-4CDA-AC1C-C60F8F2ECF93}"/>
          </ac:spMkLst>
        </pc:spChg>
        <pc:spChg chg="del">
          <ac:chgData name="Tony Dunsworth" userId="66b2dbe10ad9d79e" providerId="LiveId" clId="{3748BF47-5F45-4E34-BD37-A6BFBC4335A2}" dt="2021-06-04T02:57:53.414" v="2130" actId="931"/>
          <ac:spMkLst>
            <pc:docMk/>
            <pc:sldMk cId="2563825445" sldId="264"/>
            <ac:spMk id="4" creationId="{D33C2B56-D48E-4F29-8E75-C786A9249850}"/>
          </ac:spMkLst>
        </pc:spChg>
        <pc:picChg chg="add mod">
          <ac:chgData name="Tony Dunsworth" userId="66b2dbe10ad9d79e" providerId="LiveId" clId="{3748BF47-5F45-4E34-BD37-A6BFBC4335A2}" dt="2021-06-04T02:57:44.185" v="2129" actId="14100"/>
          <ac:picMkLst>
            <pc:docMk/>
            <pc:sldMk cId="2563825445" sldId="264"/>
            <ac:picMk id="6" creationId="{823039AB-EB95-494B-9E74-3B6C293C8F87}"/>
          </ac:picMkLst>
        </pc:picChg>
        <pc:picChg chg="add mod">
          <ac:chgData name="Tony Dunsworth" userId="66b2dbe10ad9d79e" providerId="LiveId" clId="{3748BF47-5F45-4E34-BD37-A6BFBC4335A2}" dt="2021-06-04T02:58:03.395" v="2132" actId="14100"/>
          <ac:picMkLst>
            <pc:docMk/>
            <pc:sldMk cId="2563825445" sldId="264"/>
            <ac:picMk id="8" creationId="{0A1945F9-04EF-426C-9C2B-BCF43860D6AA}"/>
          </ac:picMkLst>
        </pc:picChg>
      </pc:sldChg>
      <pc:sldChg chg="addSp delSp modSp new mod">
        <pc:chgData name="Tony Dunsworth" userId="66b2dbe10ad9d79e" providerId="LiveId" clId="{3748BF47-5F45-4E34-BD37-A6BFBC4335A2}" dt="2021-06-04T03:01:26.240" v="2150" actId="14100"/>
        <pc:sldMkLst>
          <pc:docMk/>
          <pc:sldMk cId="1471877127" sldId="265"/>
        </pc:sldMkLst>
        <pc:spChg chg="mod">
          <ac:chgData name="Tony Dunsworth" userId="66b2dbe10ad9d79e" providerId="LiveId" clId="{3748BF47-5F45-4E34-BD37-A6BFBC4335A2}" dt="2021-06-04T03:00:44.290" v="2144" actId="20577"/>
          <ac:spMkLst>
            <pc:docMk/>
            <pc:sldMk cId="1471877127" sldId="265"/>
            <ac:spMk id="2" creationId="{15509567-D002-4107-84C4-DBCABED2593B}"/>
          </ac:spMkLst>
        </pc:spChg>
        <pc:spChg chg="del">
          <ac:chgData name="Tony Dunsworth" userId="66b2dbe10ad9d79e" providerId="LiveId" clId="{3748BF47-5F45-4E34-BD37-A6BFBC4335A2}" dt="2021-06-04T03:01:00.933" v="2145" actId="931"/>
          <ac:spMkLst>
            <pc:docMk/>
            <pc:sldMk cId="1471877127" sldId="265"/>
            <ac:spMk id="3" creationId="{5C3E3E6F-72CC-41ED-A244-2A46728558BF}"/>
          </ac:spMkLst>
        </pc:spChg>
        <pc:spChg chg="del">
          <ac:chgData name="Tony Dunsworth" userId="66b2dbe10ad9d79e" providerId="LiveId" clId="{3748BF47-5F45-4E34-BD37-A6BFBC4335A2}" dt="2021-06-04T03:01:18.298" v="2148" actId="931"/>
          <ac:spMkLst>
            <pc:docMk/>
            <pc:sldMk cId="1471877127" sldId="265"/>
            <ac:spMk id="4" creationId="{CF787EC2-88DF-484D-8441-59B6619E844B}"/>
          </ac:spMkLst>
        </pc:spChg>
        <pc:picChg chg="add mod">
          <ac:chgData name="Tony Dunsworth" userId="66b2dbe10ad9d79e" providerId="LiveId" clId="{3748BF47-5F45-4E34-BD37-A6BFBC4335A2}" dt="2021-06-04T03:01:08.258" v="2147" actId="14100"/>
          <ac:picMkLst>
            <pc:docMk/>
            <pc:sldMk cId="1471877127" sldId="265"/>
            <ac:picMk id="6" creationId="{4924D313-C073-408D-AD08-16BA58B7F01D}"/>
          </ac:picMkLst>
        </pc:picChg>
        <pc:picChg chg="add mod">
          <ac:chgData name="Tony Dunsworth" userId="66b2dbe10ad9d79e" providerId="LiveId" clId="{3748BF47-5F45-4E34-BD37-A6BFBC4335A2}" dt="2021-06-04T03:01:26.240" v="2150" actId="14100"/>
          <ac:picMkLst>
            <pc:docMk/>
            <pc:sldMk cId="1471877127" sldId="265"/>
            <ac:picMk id="8" creationId="{DE742A8B-5449-4A3B-B21E-8771CC976DE7}"/>
          </ac:picMkLst>
        </pc:picChg>
      </pc:sldChg>
      <pc:sldChg chg="addSp delSp modSp new mod">
        <pc:chgData name="Tony Dunsworth" userId="66b2dbe10ad9d79e" providerId="LiveId" clId="{3748BF47-5F45-4E34-BD37-A6BFBC4335A2}" dt="2021-06-04T03:03:25.718" v="2167" actId="14100"/>
        <pc:sldMkLst>
          <pc:docMk/>
          <pc:sldMk cId="2395438959" sldId="266"/>
        </pc:sldMkLst>
        <pc:spChg chg="mod">
          <ac:chgData name="Tony Dunsworth" userId="66b2dbe10ad9d79e" providerId="LiveId" clId="{3748BF47-5F45-4E34-BD37-A6BFBC4335A2}" dt="2021-06-04T03:02:02.836" v="2161" actId="20577"/>
          <ac:spMkLst>
            <pc:docMk/>
            <pc:sldMk cId="2395438959" sldId="266"/>
            <ac:spMk id="2" creationId="{6FEBA9AD-CECA-4837-BAE9-DD925C1DD26F}"/>
          </ac:spMkLst>
        </pc:spChg>
        <pc:spChg chg="del">
          <ac:chgData name="Tony Dunsworth" userId="66b2dbe10ad9d79e" providerId="LiveId" clId="{3748BF47-5F45-4E34-BD37-A6BFBC4335A2}" dt="2021-06-04T03:02:33.698" v="2162" actId="931"/>
          <ac:spMkLst>
            <pc:docMk/>
            <pc:sldMk cId="2395438959" sldId="266"/>
            <ac:spMk id="3" creationId="{7FEB27E4-5A59-4AD8-BC6C-3354C3412B7F}"/>
          </ac:spMkLst>
        </pc:spChg>
        <pc:spChg chg="del">
          <ac:chgData name="Tony Dunsworth" userId="66b2dbe10ad9d79e" providerId="LiveId" clId="{3748BF47-5F45-4E34-BD37-A6BFBC4335A2}" dt="2021-06-04T03:03:18.623" v="2165" actId="931"/>
          <ac:spMkLst>
            <pc:docMk/>
            <pc:sldMk cId="2395438959" sldId="266"/>
            <ac:spMk id="4" creationId="{FF0A4E47-531E-44B3-8A18-EC8FD096D823}"/>
          </ac:spMkLst>
        </pc:spChg>
        <pc:picChg chg="add mod">
          <ac:chgData name="Tony Dunsworth" userId="66b2dbe10ad9d79e" providerId="LiveId" clId="{3748BF47-5F45-4E34-BD37-A6BFBC4335A2}" dt="2021-06-04T03:03:12.043" v="2164" actId="14100"/>
          <ac:picMkLst>
            <pc:docMk/>
            <pc:sldMk cId="2395438959" sldId="266"/>
            <ac:picMk id="6" creationId="{AAB6E83F-CA52-4E23-83C2-81145FE01AE5}"/>
          </ac:picMkLst>
        </pc:picChg>
        <pc:picChg chg="add mod">
          <ac:chgData name="Tony Dunsworth" userId="66b2dbe10ad9d79e" providerId="LiveId" clId="{3748BF47-5F45-4E34-BD37-A6BFBC4335A2}" dt="2021-06-04T03:03:25.718" v="2167" actId="14100"/>
          <ac:picMkLst>
            <pc:docMk/>
            <pc:sldMk cId="2395438959" sldId="266"/>
            <ac:picMk id="8" creationId="{B1BF5F8A-93F9-405D-99AC-5103D6E3892F}"/>
          </ac:picMkLst>
        </pc:picChg>
      </pc:sldChg>
      <pc:sldChg chg="addSp delSp modSp new mod">
        <pc:chgData name="Tony Dunsworth" userId="66b2dbe10ad9d79e" providerId="LiveId" clId="{3748BF47-5F45-4E34-BD37-A6BFBC4335A2}" dt="2021-06-04T03:11:19.521" v="2652" actId="14100"/>
        <pc:sldMkLst>
          <pc:docMk/>
          <pc:sldMk cId="1802305773" sldId="267"/>
        </pc:sldMkLst>
        <pc:spChg chg="mod">
          <ac:chgData name="Tony Dunsworth" userId="66b2dbe10ad9d79e" providerId="LiveId" clId="{3748BF47-5F45-4E34-BD37-A6BFBC4335A2}" dt="2021-06-04T03:05:41.067" v="2215" actId="20577"/>
          <ac:spMkLst>
            <pc:docMk/>
            <pc:sldMk cId="1802305773" sldId="267"/>
            <ac:spMk id="2" creationId="{F41E699B-BCB6-4280-B2BE-4D5EBAE75824}"/>
          </ac:spMkLst>
        </pc:spChg>
        <pc:spChg chg="mod">
          <ac:chgData name="Tony Dunsworth" userId="66b2dbe10ad9d79e" providerId="LiveId" clId="{3748BF47-5F45-4E34-BD37-A6BFBC4335A2}" dt="2021-06-04T03:10:01.623" v="2638" actId="1076"/>
          <ac:spMkLst>
            <pc:docMk/>
            <pc:sldMk cId="1802305773" sldId="267"/>
            <ac:spMk id="3" creationId="{08CDAC0D-BFEE-4EB8-8F4D-9D1691F5BFD3}"/>
          </ac:spMkLst>
        </pc:spChg>
        <pc:graphicFrameChg chg="add del mod">
          <ac:chgData name="Tony Dunsworth" userId="66b2dbe10ad9d79e" providerId="LiveId" clId="{3748BF47-5F45-4E34-BD37-A6BFBC4335A2}" dt="2021-06-04T03:10:03.827" v="2639"/>
          <ac:graphicFrameMkLst>
            <pc:docMk/>
            <pc:sldMk cId="1802305773" sldId="267"/>
            <ac:graphicFrameMk id="4" creationId="{E24162B9-FC0C-4B4B-8DAE-924B0E7D18BE}"/>
          </ac:graphicFrameMkLst>
        </pc:graphicFrameChg>
        <pc:graphicFrameChg chg="add del mod modGraphic">
          <ac:chgData name="Tony Dunsworth" userId="66b2dbe10ad9d79e" providerId="LiveId" clId="{3748BF47-5F45-4E34-BD37-A6BFBC4335A2}" dt="2021-06-04T03:11:00.255" v="2647" actId="3680"/>
          <ac:graphicFrameMkLst>
            <pc:docMk/>
            <pc:sldMk cId="1802305773" sldId="267"/>
            <ac:graphicFrameMk id="5" creationId="{33449E70-92D1-4359-A7EE-9D4ED947283A}"/>
          </ac:graphicFrameMkLst>
        </pc:graphicFrameChg>
        <pc:graphicFrameChg chg="add mod modGraphic">
          <ac:chgData name="Tony Dunsworth" userId="66b2dbe10ad9d79e" providerId="LiveId" clId="{3748BF47-5F45-4E34-BD37-A6BFBC4335A2}" dt="2021-06-04T03:11:19.521" v="2652" actId="14100"/>
          <ac:graphicFrameMkLst>
            <pc:docMk/>
            <pc:sldMk cId="1802305773" sldId="267"/>
            <ac:graphicFrameMk id="6" creationId="{047F3E9E-286A-4316-81A6-4405B73CDE81}"/>
          </ac:graphicFrameMkLst>
        </pc:graphicFrameChg>
      </pc:sldChg>
    </pc:docChg>
  </pc:docChgLst>
  <pc:docChgLst>
    <pc:chgData name="Tony Dunsworth" userId="370b03b1-edec-4e23-b3d7-3209c1e9d965" providerId="ADAL" clId="{E81374FD-087C-4EC4-A98D-C20D8FB9F50C}"/>
    <pc:docChg chg="addSld modSld">
      <pc:chgData name="Tony Dunsworth" userId="370b03b1-edec-4e23-b3d7-3209c1e9d965" providerId="ADAL" clId="{E81374FD-087C-4EC4-A98D-C20D8FB9F50C}" dt="2021-06-03T18:23:54.456" v="393" actId="20577"/>
      <pc:docMkLst>
        <pc:docMk/>
      </pc:docMkLst>
      <pc:sldChg chg="modSp">
        <pc:chgData name="Tony Dunsworth" userId="370b03b1-edec-4e23-b3d7-3209c1e9d965" providerId="ADAL" clId="{E81374FD-087C-4EC4-A98D-C20D8FB9F50C}" dt="2021-06-03T17:28:34.435" v="51" actId="20577"/>
        <pc:sldMkLst>
          <pc:docMk/>
          <pc:sldMk cId="2591791231" sldId="256"/>
        </pc:sldMkLst>
        <pc:spChg chg="mod">
          <ac:chgData name="Tony Dunsworth" userId="370b03b1-edec-4e23-b3d7-3209c1e9d965" providerId="ADAL" clId="{E81374FD-087C-4EC4-A98D-C20D8FB9F50C}" dt="2021-06-03T17:28:34.435" v="51" actId="20577"/>
          <ac:spMkLst>
            <pc:docMk/>
            <pc:sldMk cId="2591791231" sldId="256"/>
            <ac:spMk id="2" creationId="{FE4EDAAB-B6C4-4D83-90D5-23CFEF9D8CF3}"/>
          </ac:spMkLst>
        </pc:spChg>
      </pc:sldChg>
      <pc:sldChg chg="modSp add">
        <pc:chgData name="Tony Dunsworth" userId="370b03b1-edec-4e23-b3d7-3209c1e9d965" providerId="ADAL" clId="{E81374FD-087C-4EC4-A98D-C20D8FB9F50C}" dt="2021-06-03T17:56:16.374" v="297" actId="20577"/>
        <pc:sldMkLst>
          <pc:docMk/>
          <pc:sldMk cId="1852072701" sldId="257"/>
        </pc:sldMkLst>
        <pc:spChg chg="mod">
          <ac:chgData name="Tony Dunsworth" userId="370b03b1-edec-4e23-b3d7-3209c1e9d965" providerId="ADAL" clId="{E81374FD-087C-4EC4-A98D-C20D8FB9F50C}" dt="2021-06-03T17:34:00.765" v="66" actId="20577"/>
          <ac:spMkLst>
            <pc:docMk/>
            <pc:sldMk cId="1852072701" sldId="257"/>
            <ac:spMk id="2" creationId="{C830D4AE-3778-457B-82A4-42925D049088}"/>
          </ac:spMkLst>
        </pc:spChg>
        <pc:spChg chg="mod">
          <ac:chgData name="Tony Dunsworth" userId="370b03b1-edec-4e23-b3d7-3209c1e9d965" providerId="ADAL" clId="{E81374FD-087C-4EC4-A98D-C20D8FB9F50C}" dt="2021-06-03T17:56:16.374" v="297" actId="20577"/>
          <ac:spMkLst>
            <pc:docMk/>
            <pc:sldMk cId="1852072701" sldId="257"/>
            <ac:spMk id="3" creationId="{0DD93F6A-2B86-4468-B99A-0ACF80DAD13C}"/>
          </ac:spMkLst>
        </pc:spChg>
      </pc:sldChg>
      <pc:sldChg chg="modSp add">
        <pc:chgData name="Tony Dunsworth" userId="370b03b1-edec-4e23-b3d7-3209c1e9d965" providerId="ADAL" clId="{E81374FD-087C-4EC4-A98D-C20D8FB9F50C}" dt="2021-06-03T18:13:14.414" v="326"/>
        <pc:sldMkLst>
          <pc:docMk/>
          <pc:sldMk cId="1220201122" sldId="258"/>
        </pc:sldMkLst>
        <pc:spChg chg="mod">
          <ac:chgData name="Tony Dunsworth" userId="370b03b1-edec-4e23-b3d7-3209c1e9d965" providerId="ADAL" clId="{E81374FD-087C-4EC4-A98D-C20D8FB9F50C}" dt="2021-06-03T18:12:26.716" v="320" actId="20577"/>
          <ac:spMkLst>
            <pc:docMk/>
            <pc:sldMk cId="1220201122" sldId="258"/>
            <ac:spMk id="2" creationId="{C4F5EDAE-15F4-4EA2-8783-495800C4898A}"/>
          </ac:spMkLst>
        </pc:spChg>
        <pc:spChg chg="mod">
          <ac:chgData name="Tony Dunsworth" userId="370b03b1-edec-4e23-b3d7-3209c1e9d965" providerId="ADAL" clId="{E81374FD-087C-4EC4-A98D-C20D8FB9F50C}" dt="2021-06-03T18:13:14.414" v="326"/>
          <ac:spMkLst>
            <pc:docMk/>
            <pc:sldMk cId="1220201122" sldId="258"/>
            <ac:spMk id="3" creationId="{C3B805C9-DAF1-4A6A-9C10-2211A497A7AF}"/>
          </ac:spMkLst>
        </pc:spChg>
      </pc:sldChg>
      <pc:sldChg chg="addSp modSp add">
        <pc:chgData name="Tony Dunsworth" userId="370b03b1-edec-4e23-b3d7-3209c1e9d965" providerId="ADAL" clId="{E81374FD-087C-4EC4-A98D-C20D8FB9F50C}" dt="2021-06-03T18:23:54.456" v="393" actId="20577"/>
        <pc:sldMkLst>
          <pc:docMk/>
          <pc:sldMk cId="2668344460" sldId="259"/>
        </pc:sldMkLst>
        <pc:spChg chg="add mod">
          <ac:chgData name="Tony Dunsworth" userId="370b03b1-edec-4e23-b3d7-3209c1e9d965" providerId="ADAL" clId="{E81374FD-087C-4EC4-A98D-C20D8FB9F50C}" dt="2021-06-03T18:21:21.935" v="380" actId="20577"/>
          <ac:spMkLst>
            <pc:docMk/>
            <pc:sldMk cId="2668344460" sldId="259"/>
            <ac:spMk id="2" creationId="{5330AC1A-0897-42B5-916A-B236CC0E1B5D}"/>
          </ac:spMkLst>
        </pc:spChg>
        <pc:spChg chg="add mod">
          <ac:chgData name="Tony Dunsworth" userId="370b03b1-edec-4e23-b3d7-3209c1e9d965" providerId="ADAL" clId="{E81374FD-087C-4EC4-A98D-C20D8FB9F50C}" dt="2021-06-03T18:23:54.456" v="393" actId="20577"/>
          <ac:spMkLst>
            <pc:docMk/>
            <pc:sldMk cId="2668344460" sldId="259"/>
            <ac:spMk id="3" creationId="{8935CBDF-7E9B-4C14-A030-B0C3B66713B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03-Jun-21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03-Jun-21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03-Jun-21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t>03-Jun-21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03-Jun-21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03-Jun-21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03-Jun-21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03-Jun-21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03-Jun-21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03-Jun-21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03-Jun-21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03-Jun-21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gif"/><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EDAAB-B6C4-4D83-90D5-23CFEF9D8CF3}"/>
              </a:ext>
            </a:extLst>
          </p:cNvPr>
          <p:cNvSpPr>
            <a:spLocks noGrp="1"/>
          </p:cNvSpPr>
          <p:nvPr>
            <p:ph type="ctrTitle"/>
          </p:nvPr>
        </p:nvSpPr>
        <p:spPr/>
        <p:txBody>
          <a:bodyPr/>
          <a:lstStyle/>
          <a:p>
            <a:r>
              <a:rPr lang="en-US" dirty="0"/>
              <a:t>Kruskal Wallis Analysis of 911 Call Data</a:t>
            </a:r>
          </a:p>
        </p:txBody>
      </p:sp>
      <p:sp>
        <p:nvSpPr>
          <p:cNvPr id="3" name="Subtitle 2">
            <a:extLst>
              <a:ext uri="{FF2B5EF4-FFF2-40B4-BE49-F238E27FC236}">
                <a16:creationId xmlns:a16="http://schemas.microsoft.com/office/drawing/2014/main" id="{2A66B4C1-4682-4B65-9396-54E933F159BA}"/>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91791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09567-D002-4107-84C4-DBCABED2593B}"/>
              </a:ext>
            </a:extLst>
          </p:cNvPr>
          <p:cNvSpPr>
            <a:spLocks noGrp="1"/>
          </p:cNvSpPr>
          <p:nvPr>
            <p:ph type="title"/>
          </p:nvPr>
        </p:nvSpPr>
        <p:spPr/>
        <p:txBody>
          <a:bodyPr/>
          <a:lstStyle/>
          <a:p>
            <a:r>
              <a:rPr lang="en-US" dirty="0" err="1"/>
              <a:t>ProcessTime</a:t>
            </a:r>
            <a:endParaRPr lang="en-US" dirty="0"/>
          </a:p>
        </p:txBody>
      </p:sp>
      <p:pic>
        <p:nvPicPr>
          <p:cNvPr id="6" name="Content Placeholder 5">
            <a:extLst>
              <a:ext uri="{FF2B5EF4-FFF2-40B4-BE49-F238E27FC236}">
                <a16:creationId xmlns:a16="http://schemas.microsoft.com/office/drawing/2014/main" id="{4924D313-C073-408D-AD08-16BA58B7F01D}"/>
              </a:ext>
            </a:extLst>
          </p:cNvPr>
          <p:cNvPicPr>
            <a:picLocks noGrp="1" noChangeAspect="1"/>
          </p:cNvPicPr>
          <p:nvPr>
            <p:ph sz="half" idx="1"/>
          </p:nvPr>
        </p:nvPicPr>
        <p:blipFill>
          <a:blip r:embed="rId2"/>
          <a:stretch>
            <a:fillRect/>
          </a:stretch>
        </p:blipFill>
        <p:spPr>
          <a:xfrm>
            <a:off x="1096963" y="1845735"/>
            <a:ext cx="4938712" cy="4023360"/>
          </a:xfrm>
        </p:spPr>
      </p:pic>
      <p:pic>
        <p:nvPicPr>
          <p:cNvPr id="8" name="Content Placeholder 7">
            <a:extLst>
              <a:ext uri="{FF2B5EF4-FFF2-40B4-BE49-F238E27FC236}">
                <a16:creationId xmlns:a16="http://schemas.microsoft.com/office/drawing/2014/main" id="{DE742A8B-5449-4A3B-B21E-8771CC976DE7}"/>
              </a:ext>
            </a:extLst>
          </p:cNvPr>
          <p:cNvPicPr>
            <a:picLocks noGrp="1" noChangeAspect="1"/>
          </p:cNvPicPr>
          <p:nvPr>
            <p:ph sz="half" idx="2"/>
          </p:nvPr>
        </p:nvPicPr>
        <p:blipFill>
          <a:blip r:embed="rId3"/>
          <a:stretch>
            <a:fillRect/>
          </a:stretch>
        </p:blipFill>
        <p:spPr>
          <a:xfrm>
            <a:off x="6218238" y="1845735"/>
            <a:ext cx="4937125" cy="4023360"/>
          </a:xfrm>
        </p:spPr>
      </p:pic>
    </p:spTree>
    <p:extLst>
      <p:ext uri="{BB962C8B-B14F-4D97-AF65-F5344CB8AC3E}">
        <p14:creationId xmlns:p14="http://schemas.microsoft.com/office/powerpoint/2010/main" val="1471877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BA9AD-CECA-4837-BAE9-DD925C1DD26F}"/>
              </a:ext>
            </a:extLst>
          </p:cNvPr>
          <p:cNvSpPr>
            <a:spLocks noGrp="1"/>
          </p:cNvSpPr>
          <p:nvPr>
            <p:ph type="title"/>
          </p:nvPr>
        </p:nvSpPr>
        <p:spPr/>
        <p:txBody>
          <a:bodyPr/>
          <a:lstStyle/>
          <a:p>
            <a:r>
              <a:rPr lang="en-US" dirty="0" err="1"/>
              <a:t>CallTime</a:t>
            </a:r>
            <a:endParaRPr lang="en-US" dirty="0"/>
          </a:p>
        </p:txBody>
      </p:sp>
      <p:pic>
        <p:nvPicPr>
          <p:cNvPr id="6" name="Content Placeholder 5">
            <a:extLst>
              <a:ext uri="{FF2B5EF4-FFF2-40B4-BE49-F238E27FC236}">
                <a16:creationId xmlns:a16="http://schemas.microsoft.com/office/drawing/2014/main" id="{AAB6E83F-CA52-4E23-83C2-81145FE01AE5}"/>
              </a:ext>
            </a:extLst>
          </p:cNvPr>
          <p:cNvPicPr>
            <a:picLocks noGrp="1" noChangeAspect="1"/>
          </p:cNvPicPr>
          <p:nvPr>
            <p:ph sz="half" idx="1"/>
          </p:nvPr>
        </p:nvPicPr>
        <p:blipFill>
          <a:blip r:embed="rId2"/>
          <a:stretch>
            <a:fillRect/>
          </a:stretch>
        </p:blipFill>
        <p:spPr>
          <a:xfrm>
            <a:off x="1096963" y="1845735"/>
            <a:ext cx="4938712" cy="4023360"/>
          </a:xfrm>
        </p:spPr>
      </p:pic>
      <p:pic>
        <p:nvPicPr>
          <p:cNvPr id="8" name="Content Placeholder 7">
            <a:extLst>
              <a:ext uri="{FF2B5EF4-FFF2-40B4-BE49-F238E27FC236}">
                <a16:creationId xmlns:a16="http://schemas.microsoft.com/office/drawing/2014/main" id="{B1BF5F8A-93F9-405D-99AC-5103D6E3892F}"/>
              </a:ext>
            </a:extLst>
          </p:cNvPr>
          <p:cNvPicPr>
            <a:picLocks noGrp="1" noChangeAspect="1"/>
          </p:cNvPicPr>
          <p:nvPr>
            <p:ph sz="half" idx="2"/>
          </p:nvPr>
        </p:nvPicPr>
        <p:blipFill>
          <a:blip r:embed="rId3"/>
          <a:stretch>
            <a:fillRect/>
          </a:stretch>
        </p:blipFill>
        <p:spPr>
          <a:xfrm>
            <a:off x="6218238" y="1845735"/>
            <a:ext cx="4937125" cy="4023360"/>
          </a:xfrm>
        </p:spPr>
      </p:pic>
    </p:spTree>
    <p:extLst>
      <p:ext uri="{BB962C8B-B14F-4D97-AF65-F5344CB8AC3E}">
        <p14:creationId xmlns:p14="http://schemas.microsoft.com/office/powerpoint/2010/main" val="2395438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E699B-BCB6-4280-B2BE-4D5EBAE75824}"/>
              </a:ext>
            </a:extLst>
          </p:cNvPr>
          <p:cNvSpPr>
            <a:spLocks noGrp="1"/>
          </p:cNvSpPr>
          <p:nvPr>
            <p:ph type="title"/>
          </p:nvPr>
        </p:nvSpPr>
        <p:spPr/>
        <p:txBody>
          <a:bodyPr/>
          <a:lstStyle/>
          <a:p>
            <a:r>
              <a:rPr lang="en-US" dirty="0"/>
              <a:t>Results of normality tests	</a:t>
            </a:r>
          </a:p>
        </p:txBody>
      </p:sp>
      <p:sp>
        <p:nvSpPr>
          <p:cNvPr id="3" name="Content Placeholder 2">
            <a:extLst>
              <a:ext uri="{FF2B5EF4-FFF2-40B4-BE49-F238E27FC236}">
                <a16:creationId xmlns:a16="http://schemas.microsoft.com/office/drawing/2014/main" id="{08CDAC0D-BFEE-4EB8-8F4D-9D1691F5BFD3}"/>
              </a:ext>
            </a:extLst>
          </p:cNvPr>
          <p:cNvSpPr>
            <a:spLocks noGrp="1"/>
          </p:cNvSpPr>
          <p:nvPr>
            <p:ph idx="1"/>
          </p:nvPr>
        </p:nvSpPr>
        <p:spPr/>
        <p:txBody>
          <a:bodyPr/>
          <a:lstStyle/>
          <a:p>
            <a:r>
              <a:rPr lang="en-US" dirty="0"/>
              <a:t>All four variables show a non-normal distribution with a heavy right skew. </a:t>
            </a:r>
          </a:p>
          <a:p>
            <a:r>
              <a:rPr lang="en-US" dirty="0"/>
              <a:t>Based on this, the data qualifies for the use of nonparametric tests.</a:t>
            </a:r>
          </a:p>
          <a:p>
            <a:r>
              <a:rPr lang="en-US" dirty="0"/>
              <a:t>These tests will use population medians rather than population means as the measure of central tendency for analysis. </a:t>
            </a:r>
          </a:p>
          <a:p>
            <a:r>
              <a:rPr lang="en-US" dirty="0"/>
              <a:t>The medians for the four computed variables are as follows:</a:t>
            </a:r>
          </a:p>
          <a:p>
            <a:endParaRPr lang="en-US" dirty="0"/>
          </a:p>
        </p:txBody>
      </p:sp>
      <p:graphicFrame>
        <p:nvGraphicFramePr>
          <p:cNvPr id="6" name="Table 5">
            <a:extLst>
              <a:ext uri="{FF2B5EF4-FFF2-40B4-BE49-F238E27FC236}">
                <a16:creationId xmlns:a16="http://schemas.microsoft.com/office/drawing/2014/main" id="{047F3E9E-286A-4316-81A6-4405B73CDE81}"/>
              </a:ext>
            </a:extLst>
          </p:cNvPr>
          <p:cNvGraphicFramePr>
            <a:graphicFrameLocks noGrp="1"/>
          </p:cNvGraphicFramePr>
          <p:nvPr>
            <p:extLst>
              <p:ext uri="{D42A27DB-BD31-4B8C-83A1-F6EECF244321}">
                <p14:modId xmlns:p14="http://schemas.microsoft.com/office/powerpoint/2010/main" val="3538041398"/>
              </p:ext>
            </p:extLst>
          </p:nvPr>
        </p:nvGraphicFramePr>
        <p:xfrm>
          <a:off x="1842051" y="3922643"/>
          <a:ext cx="8441636" cy="1946450"/>
        </p:xfrm>
        <a:graphic>
          <a:graphicData uri="http://schemas.openxmlformats.org/drawingml/2006/table">
            <a:tbl>
              <a:tblPr firstRow="1" firstCol="1" bandRow="1">
                <a:tableStyleId>{5C22544A-7EE6-4342-B048-85BDC9FD1C3A}</a:tableStyleId>
              </a:tblPr>
              <a:tblGrid>
                <a:gridCol w="4220818">
                  <a:extLst>
                    <a:ext uri="{9D8B030D-6E8A-4147-A177-3AD203B41FA5}">
                      <a16:colId xmlns:a16="http://schemas.microsoft.com/office/drawing/2014/main" val="3765883719"/>
                    </a:ext>
                  </a:extLst>
                </a:gridCol>
                <a:gridCol w="4220818">
                  <a:extLst>
                    <a:ext uri="{9D8B030D-6E8A-4147-A177-3AD203B41FA5}">
                      <a16:colId xmlns:a16="http://schemas.microsoft.com/office/drawing/2014/main" val="3222237212"/>
                    </a:ext>
                  </a:extLst>
                </a:gridCol>
              </a:tblGrid>
              <a:tr h="389290">
                <a:tc>
                  <a:txBody>
                    <a:bodyPr/>
                    <a:lstStyle/>
                    <a:p>
                      <a:pPr marL="0" marR="0" indent="0">
                        <a:lnSpc>
                          <a:spcPct val="200000"/>
                        </a:lnSpc>
                        <a:spcBef>
                          <a:spcPts val="0"/>
                        </a:spcBef>
                        <a:spcAft>
                          <a:spcPts val="0"/>
                        </a:spcAft>
                      </a:pPr>
                      <a:r>
                        <a:rPr lang="en-US" sz="1200" kern="1200">
                          <a:effectLst/>
                        </a:rPr>
                        <a:t>Variable</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Median</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01124003"/>
                  </a:ext>
                </a:extLst>
              </a:tr>
              <a:tr h="389290">
                <a:tc>
                  <a:txBody>
                    <a:bodyPr/>
                    <a:lstStyle/>
                    <a:p>
                      <a:pPr marL="0" marR="0" indent="0">
                        <a:lnSpc>
                          <a:spcPct val="200000"/>
                        </a:lnSpc>
                        <a:spcBef>
                          <a:spcPts val="0"/>
                        </a:spcBef>
                        <a:spcAft>
                          <a:spcPts val="0"/>
                        </a:spcAft>
                      </a:pPr>
                      <a:r>
                        <a:rPr lang="en-US" sz="1200" kern="1200">
                          <a:effectLst/>
                        </a:rPr>
                        <a:t>QueueTime</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76 seconds</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44574446"/>
                  </a:ext>
                </a:extLst>
              </a:tr>
              <a:tr h="389290">
                <a:tc>
                  <a:txBody>
                    <a:bodyPr/>
                    <a:lstStyle/>
                    <a:p>
                      <a:pPr marL="0" marR="0" indent="0">
                        <a:lnSpc>
                          <a:spcPct val="200000"/>
                        </a:lnSpc>
                        <a:spcBef>
                          <a:spcPts val="0"/>
                        </a:spcBef>
                        <a:spcAft>
                          <a:spcPts val="0"/>
                        </a:spcAft>
                      </a:pPr>
                      <a:r>
                        <a:rPr lang="en-US" sz="1200" kern="1200">
                          <a:effectLst/>
                        </a:rPr>
                        <a:t>DispatchTime</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46 seconds</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41313923"/>
                  </a:ext>
                </a:extLst>
              </a:tr>
              <a:tr h="389290">
                <a:tc>
                  <a:txBody>
                    <a:bodyPr/>
                    <a:lstStyle/>
                    <a:p>
                      <a:pPr marL="0" marR="0" indent="0">
                        <a:lnSpc>
                          <a:spcPct val="200000"/>
                        </a:lnSpc>
                        <a:spcBef>
                          <a:spcPts val="0"/>
                        </a:spcBef>
                        <a:spcAft>
                          <a:spcPts val="0"/>
                        </a:spcAft>
                      </a:pPr>
                      <a:r>
                        <a:rPr lang="en-US" sz="1200" kern="1200">
                          <a:effectLst/>
                        </a:rPr>
                        <a:t>CallTime</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127 seconds</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03358678"/>
                  </a:ext>
                </a:extLst>
              </a:tr>
              <a:tr h="389290">
                <a:tc>
                  <a:txBody>
                    <a:bodyPr/>
                    <a:lstStyle/>
                    <a:p>
                      <a:pPr marL="0" marR="0" indent="0">
                        <a:lnSpc>
                          <a:spcPct val="200000"/>
                        </a:lnSpc>
                        <a:spcBef>
                          <a:spcPts val="0"/>
                        </a:spcBef>
                        <a:spcAft>
                          <a:spcPts val="0"/>
                        </a:spcAft>
                      </a:pPr>
                      <a:r>
                        <a:rPr lang="en-US" sz="1200" kern="1200">
                          <a:effectLst/>
                        </a:rPr>
                        <a:t>ProcessTime</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dirty="0">
                          <a:effectLst/>
                        </a:rPr>
                        <a:t>150 seconds</a:t>
                      </a:r>
                      <a:endParaRPr lang="en-US" sz="1200" kern="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39516539"/>
                  </a:ext>
                </a:extLst>
              </a:tr>
            </a:tbl>
          </a:graphicData>
        </a:graphic>
      </p:graphicFrame>
    </p:spTree>
    <p:extLst>
      <p:ext uri="{BB962C8B-B14F-4D97-AF65-F5344CB8AC3E}">
        <p14:creationId xmlns:p14="http://schemas.microsoft.com/office/powerpoint/2010/main" val="1802305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0D4AE-3778-457B-82A4-42925D049088}"/>
              </a:ext>
            </a:extLst>
          </p:cNvPr>
          <p:cNvSpPr>
            <a:spLocks noGrp="1"/>
          </p:cNvSpPr>
          <p:nvPr>
            <p:ph type="title"/>
          </p:nvPr>
        </p:nvSpPr>
        <p:spPr/>
        <p:txBody>
          <a:bodyPr/>
          <a:lstStyle/>
          <a:p>
            <a:r>
              <a:rPr lang="en-US" dirty="0"/>
              <a:t>Tony Dunsworth</a:t>
            </a:r>
          </a:p>
        </p:txBody>
      </p:sp>
      <p:sp>
        <p:nvSpPr>
          <p:cNvPr id="3" name="Content Placeholder 2">
            <a:extLst>
              <a:ext uri="{FF2B5EF4-FFF2-40B4-BE49-F238E27FC236}">
                <a16:creationId xmlns:a16="http://schemas.microsoft.com/office/drawing/2014/main" id="{0DD93F6A-2B86-4468-B99A-0ACF80DAD13C}"/>
              </a:ext>
            </a:extLst>
          </p:cNvPr>
          <p:cNvSpPr>
            <a:spLocks noGrp="1"/>
          </p:cNvSpPr>
          <p:nvPr>
            <p:ph idx="1"/>
          </p:nvPr>
        </p:nvSpPr>
        <p:spPr/>
        <p:txBody>
          <a:bodyPr/>
          <a:lstStyle/>
          <a:p>
            <a:endParaRPr lang="en-US" dirty="0"/>
          </a:p>
          <a:p>
            <a:endParaRPr lang="en-US" dirty="0"/>
          </a:p>
          <a:p>
            <a:r>
              <a:rPr lang="en-US" dirty="0"/>
              <a:t>Database Administrator for the City of Alexandria</a:t>
            </a:r>
          </a:p>
          <a:p>
            <a:r>
              <a:rPr lang="en-US" dirty="0"/>
              <a:t>Data Analyst for Department of Emergency and Customer Communications</a:t>
            </a:r>
          </a:p>
          <a:p>
            <a:r>
              <a:rPr lang="en-US" dirty="0"/>
              <a:t>Masters Candidate: Western Governors University</a:t>
            </a:r>
          </a:p>
          <a:p>
            <a:endParaRPr lang="en-US" dirty="0"/>
          </a:p>
        </p:txBody>
      </p:sp>
    </p:spTree>
    <p:extLst>
      <p:ext uri="{BB962C8B-B14F-4D97-AF65-F5344CB8AC3E}">
        <p14:creationId xmlns:p14="http://schemas.microsoft.com/office/powerpoint/2010/main" val="1852072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30AC1A-0897-42B5-916A-B236CC0E1B5D}"/>
              </a:ext>
            </a:extLst>
          </p:cNvPr>
          <p:cNvSpPr txBox="1"/>
          <p:nvPr/>
        </p:nvSpPr>
        <p:spPr>
          <a:xfrm>
            <a:off x="373224" y="391886"/>
            <a:ext cx="11504645" cy="584775"/>
          </a:xfrm>
          <a:prstGeom prst="rect">
            <a:avLst/>
          </a:prstGeom>
          <a:noFill/>
        </p:spPr>
        <p:txBody>
          <a:bodyPr wrap="square" rtlCol="0">
            <a:spAutoFit/>
          </a:bodyPr>
          <a:lstStyle/>
          <a:p>
            <a:r>
              <a:rPr lang="en-US" sz="3200" b="1" dirty="0"/>
              <a:t>City of Alexandria</a:t>
            </a:r>
          </a:p>
        </p:txBody>
      </p:sp>
      <p:sp>
        <p:nvSpPr>
          <p:cNvPr id="3" name="TextBox 2">
            <a:extLst>
              <a:ext uri="{FF2B5EF4-FFF2-40B4-BE49-F238E27FC236}">
                <a16:creationId xmlns:a16="http://schemas.microsoft.com/office/drawing/2014/main" id="{8935CBDF-7E9B-4C14-A030-B0C3B66713B3}"/>
              </a:ext>
            </a:extLst>
          </p:cNvPr>
          <p:cNvSpPr txBox="1"/>
          <p:nvPr/>
        </p:nvSpPr>
        <p:spPr>
          <a:xfrm>
            <a:off x="475861" y="1250302"/>
            <a:ext cx="11252719" cy="646331"/>
          </a:xfrm>
          <a:prstGeom prst="rect">
            <a:avLst/>
          </a:prstGeom>
          <a:noFill/>
        </p:spPr>
        <p:txBody>
          <a:bodyPr wrap="square" rtlCol="0">
            <a:spAutoFit/>
          </a:bodyPr>
          <a:lstStyle/>
          <a:p>
            <a:r>
              <a:rPr lang="en-US" dirty="0"/>
              <a:t>A city of approximately 159,000 people in Northern Virginia</a:t>
            </a:r>
          </a:p>
          <a:p>
            <a:r>
              <a:rPr lang="en-US" dirty="0"/>
              <a:t>Suburb of Washington, D.C.</a:t>
            </a:r>
          </a:p>
        </p:txBody>
      </p:sp>
      <p:sp>
        <p:nvSpPr>
          <p:cNvPr id="4" name="TextBox 3">
            <a:extLst>
              <a:ext uri="{FF2B5EF4-FFF2-40B4-BE49-F238E27FC236}">
                <a16:creationId xmlns:a16="http://schemas.microsoft.com/office/drawing/2014/main" id="{F16D6DF0-1A0E-4EDB-9022-1AB0ABF38E69}"/>
              </a:ext>
            </a:extLst>
          </p:cNvPr>
          <p:cNvSpPr txBox="1"/>
          <p:nvPr/>
        </p:nvSpPr>
        <p:spPr>
          <a:xfrm>
            <a:off x="475861" y="2769704"/>
            <a:ext cx="11093287" cy="523220"/>
          </a:xfrm>
          <a:prstGeom prst="rect">
            <a:avLst/>
          </a:prstGeom>
          <a:noFill/>
        </p:spPr>
        <p:txBody>
          <a:bodyPr wrap="square" rtlCol="0">
            <a:spAutoFit/>
          </a:bodyPr>
          <a:lstStyle/>
          <a:p>
            <a:r>
              <a:rPr lang="en-US" sz="2800" b="1" dirty="0"/>
              <a:t>Department of Emergency and Customer Communications</a:t>
            </a:r>
          </a:p>
        </p:txBody>
      </p:sp>
      <p:sp>
        <p:nvSpPr>
          <p:cNvPr id="5" name="TextBox 4">
            <a:extLst>
              <a:ext uri="{FF2B5EF4-FFF2-40B4-BE49-F238E27FC236}">
                <a16:creationId xmlns:a16="http://schemas.microsoft.com/office/drawing/2014/main" id="{4FA2EE2F-D330-4398-9062-C93BDDC32E2B}"/>
              </a:ext>
            </a:extLst>
          </p:cNvPr>
          <p:cNvSpPr txBox="1"/>
          <p:nvPr/>
        </p:nvSpPr>
        <p:spPr>
          <a:xfrm>
            <a:off x="475861" y="3657600"/>
            <a:ext cx="11093287" cy="923330"/>
          </a:xfrm>
          <a:prstGeom prst="rect">
            <a:avLst/>
          </a:prstGeom>
          <a:noFill/>
        </p:spPr>
        <p:txBody>
          <a:bodyPr wrap="square" rtlCol="0">
            <a:spAutoFit/>
          </a:bodyPr>
          <a:lstStyle/>
          <a:p>
            <a:r>
              <a:rPr lang="en-US" dirty="0"/>
              <a:t>Responsible for answering 911 and 311 calls for the city</a:t>
            </a:r>
          </a:p>
          <a:p>
            <a:r>
              <a:rPr lang="en-US" dirty="0"/>
              <a:t>Answered over 66,000 911 calls in 2020</a:t>
            </a:r>
          </a:p>
          <a:p>
            <a:r>
              <a:rPr lang="en-US" dirty="0"/>
              <a:t>Staff of approximately 60 people</a:t>
            </a:r>
          </a:p>
        </p:txBody>
      </p:sp>
    </p:spTree>
    <p:extLst>
      <p:ext uri="{BB962C8B-B14F-4D97-AF65-F5344CB8AC3E}">
        <p14:creationId xmlns:p14="http://schemas.microsoft.com/office/powerpoint/2010/main" val="2668344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5EDAE-15F4-4EA2-8783-495800C4898A}"/>
              </a:ext>
            </a:extLst>
          </p:cNvPr>
          <p:cNvSpPr>
            <a:spLocks noGrp="1"/>
          </p:cNvSpPr>
          <p:nvPr>
            <p:ph type="title"/>
          </p:nvPr>
        </p:nvSpPr>
        <p:spPr/>
        <p:txBody>
          <a:bodyPr/>
          <a:lstStyle/>
          <a:p>
            <a:r>
              <a:rPr lang="en-US" dirty="0"/>
              <a:t>Problem and Hypotheses</a:t>
            </a:r>
          </a:p>
        </p:txBody>
      </p:sp>
      <p:sp>
        <p:nvSpPr>
          <p:cNvPr id="3" name="Content Placeholder 2">
            <a:extLst>
              <a:ext uri="{FF2B5EF4-FFF2-40B4-BE49-F238E27FC236}">
                <a16:creationId xmlns:a16="http://schemas.microsoft.com/office/drawing/2014/main" id="{C3B805C9-DAF1-4A6A-9C10-2211A497A7AF}"/>
              </a:ext>
            </a:extLst>
          </p:cNvPr>
          <p:cNvSpPr>
            <a:spLocks noGrp="1"/>
          </p:cNvSpPr>
          <p:nvPr>
            <p:ph idx="1"/>
          </p:nvPr>
        </p:nvSpPr>
        <p:spPr/>
        <p:txBody>
          <a:bodyPr/>
          <a:lstStyle/>
          <a:p>
            <a:r>
              <a:rPr lang="en-US" dirty="0"/>
              <a:t>Is there a statistically significant difference in the median call processing times in response to the Department of Emergency and Customer Communications (DECC) of the City of Alexandria’s efforts to preserve the continuity of service to their constituents in response to the SARS-COV2 pandemic? </a:t>
            </a:r>
          </a:p>
          <a:p>
            <a:endParaRPr lang="en-US" dirty="0"/>
          </a:p>
          <a:p>
            <a:r>
              <a:rPr lang="en-US" dirty="0"/>
              <a:t>H0: There is no statistically significant difference in population means meaning the department’s actions had no impact on call processing times. </a:t>
            </a:r>
          </a:p>
          <a:p>
            <a:endParaRPr lang="en-US" dirty="0"/>
          </a:p>
          <a:p>
            <a:r>
              <a:rPr lang="en-US" dirty="0"/>
              <a:t>HA: There is a statistically significant difference in the population means meaning the department’s actions did impact call processing times. </a:t>
            </a:r>
          </a:p>
          <a:p>
            <a:endParaRPr lang="en-US" dirty="0"/>
          </a:p>
        </p:txBody>
      </p:sp>
    </p:spTree>
    <p:extLst>
      <p:ext uri="{BB962C8B-B14F-4D97-AF65-F5344CB8AC3E}">
        <p14:creationId xmlns:p14="http://schemas.microsoft.com/office/powerpoint/2010/main" val="1220201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3005A-5E8B-4400-86B1-CCB8C3DB5B6B}"/>
              </a:ext>
            </a:extLst>
          </p:cNvPr>
          <p:cNvSpPr>
            <a:spLocks noGrp="1"/>
          </p:cNvSpPr>
          <p:nvPr>
            <p:ph type="title"/>
          </p:nvPr>
        </p:nvSpPr>
        <p:spPr/>
        <p:txBody>
          <a:bodyPr/>
          <a:lstStyle/>
          <a:p>
            <a:r>
              <a:rPr lang="en-US" dirty="0"/>
              <a:t>Data Collection and Cleaning</a:t>
            </a:r>
          </a:p>
        </p:txBody>
      </p:sp>
      <p:sp>
        <p:nvSpPr>
          <p:cNvPr id="3" name="Content Placeholder 2">
            <a:extLst>
              <a:ext uri="{FF2B5EF4-FFF2-40B4-BE49-F238E27FC236}">
                <a16:creationId xmlns:a16="http://schemas.microsoft.com/office/drawing/2014/main" id="{711B579B-B2A1-42FD-816A-A6C60872E82B}"/>
              </a:ext>
            </a:extLst>
          </p:cNvPr>
          <p:cNvSpPr>
            <a:spLocks noGrp="1"/>
          </p:cNvSpPr>
          <p:nvPr>
            <p:ph idx="1"/>
          </p:nvPr>
        </p:nvSpPr>
        <p:spPr/>
        <p:txBody>
          <a:bodyPr/>
          <a:lstStyle/>
          <a:p>
            <a:r>
              <a:rPr lang="en-US" dirty="0"/>
              <a:t>Data was collected from a SQL Server 2016 database supporting the city’s Computer Assisted Dispatch software. </a:t>
            </a:r>
          </a:p>
          <a:p>
            <a:r>
              <a:rPr lang="en-US" dirty="0"/>
              <a:t>The data was collected and preliminary cleaning was completed through a SQL query. </a:t>
            </a:r>
          </a:p>
          <a:p>
            <a:r>
              <a:rPr lang="en-US" dirty="0"/>
              <a:t>After exporting the data into a .csv file, the file was imported into </a:t>
            </a:r>
            <a:r>
              <a:rPr lang="en-US" dirty="0" err="1"/>
              <a:t>Rstudio</a:t>
            </a:r>
            <a:r>
              <a:rPr lang="en-US" dirty="0"/>
              <a:t> and converted into a data frame. </a:t>
            </a:r>
          </a:p>
          <a:p>
            <a:r>
              <a:rPr lang="en-US" dirty="0"/>
              <a:t>The four dependent columns; </a:t>
            </a:r>
            <a:r>
              <a:rPr lang="en-US" dirty="0" err="1"/>
              <a:t>QueueTime</a:t>
            </a:r>
            <a:r>
              <a:rPr lang="en-US" dirty="0"/>
              <a:t>, </a:t>
            </a:r>
            <a:r>
              <a:rPr lang="en-US" dirty="0" err="1"/>
              <a:t>DispatchTime</a:t>
            </a:r>
            <a:r>
              <a:rPr lang="en-US" dirty="0"/>
              <a:t>, </a:t>
            </a:r>
            <a:r>
              <a:rPr lang="en-US" dirty="0" err="1"/>
              <a:t>ProcessTime</a:t>
            </a:r>
            <a:r>
              <a:rPr lang="en-US" dirty="0"/>
              <a:t>, and </a:t>
            </a:r>
            <a:r>
              <a:rPr lang="en-US" dirty="0" err="1"/>
              <a:t>CallTime</a:t>
            </a:r>
            <a:r>
              <a:rPr lang="en-US" dirty="0"/>
              <a:t> were created in R.</a:t>
            </a:r>
          </a:p>
          <a:p>
            <a:r>
              <a:rPr lang="en-US" dirty="0"/>
              <a:t>All rows where any of the dependent variables were of a value less than 0 were eliminated from the data frame. </a:t>
            </a:r>
          </a:p>
          <a:p>
            <a:r>
              <a:rPr lang="en-US" dirty="0"/>
              <a:t>After this final cleaning, categorical variables were converted to factors for analysis. </a:t>
            </a:r>
          </a:p>
        </p:txBody>
      </p:sp>
    </p:spTree>
    <p:extLst>
      <p:ext uri="{BB962C8B-B14F-4D97-AF65-F5344CB8AC3E}">
        <p14:creationId xmlns:p14="http://schemas.microsoft.com/office/powerpoint/2010/main" val="1626207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EF565-FD2B-42F5-A3F3-7B0E194D9FF2}"/>
              </a:ext>
            </a:extLst>
          </p:cNvPr>
          <p:cNvSpPr>
            <a:spLocks noGrp="1"/>
          </p:cNvSpPr>
          <p:nvPr>
            <p:ph type="title"/>
          </p:nvPr>
        </p:nvSpPr>
        <p:spPr/>
        <p:txBody>
          <a:bodyPr/>
          <a:lstStyle/>
          <a:p>
            <a:r>
              <a:rPr lang="en-US" dirty="0"/>
              <a:t>Analysis: Normality Testing</a:t>
            </a:r>
          </a:p>
        </p:txBody>
      </p:sp>
      <p:sp>
        <p:nvSpPr>
          <p:cNvPr id="3" name="Content Placeholder 2">
            <a:extLst>
              <a:ext uri="{FF2B5EF4-FFF2-40B4-BE49-F238E27FC236}">
                <a16:creationId xmlns:a16="http://schemas.microsoft.com/office/drawing/2014/main" id="{FBA42F84-29A1-4DC8-9C56-1555046F26D4}"/>
              </a:ext>
            </a:extLst>
          </p:cNvPr>
          <p:cNvSpPr>
            <a:spLocks noGrp="1"/>
          </p:cNvSpPr>
          <p:nvPr>
            <p:ph idx="1"/>
          </p:nvPr>
        </p:nvSpPr>
        <p:spPr/>
        <p:txBody>
          <a:bodyPr/>
          <a:lstStyle/>
          <a:p>
            <a:endParaRPr lang="en-US" dirty="0"/>
          </a:p>
          <a:p>
            <a:r>
              <a:rPr lang="en-US" dirty="0"/>
              <a:t>In order to determine the proper tests to use for the computed dependent variables, they were tested for normality.</a:t>
            </a:r>
          </a:p>
          <a:p>
            <a:r>
              <a:rPr lang="en-US" dirty="0"/>
              <a:t>Three normality tests were performed. </a:t>
            </a:r>
          </a:p>
          <a:p>
            <a:r>
              <a:rPr lang="en-US" dirty="0"/>
              <a:t>The first is a density plot. </a:t>
            </a:r>
          </a:p>
          <a:p>
            <a:r>
              <a:rPr lang="en-US" dirty="0"/>
              <a:t>The second is a QQ plot. </a:t>
            </a:r>
          </a:p>
          <a:p>
            <a:r>
              <a:rPr lang="en-US" dirty="0"/>
              <a:t>The third and final test is the Anderson-Darling test. This was used over a more preferred test as the preferred test could not handle ties without having to estimate the p value. </a:t>
            </a:r>
          </a:p>
        </p:txBody>
      </p:sp>
    </p:spTree>
    <p:extLst>
      <p:ext uri="{BB962C8B-B14F-4D97-AF65-F5344CB8AC3E}">
        <p14:creationId xmlns:p14="http://schemas.microsoft.com/office/powerpoint/2010/main" val="3793056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422DA-D17C-4268-B9AD-51EDBFB981E6}"/>
              </a:ext>
            </a:extLst>
          </p:cNvPr>
          <p:cNvSpPr>
            <a:spLocks noGrp="1"/>
          </p:cNvSpPr>
          <p:nvPr>
            <p:ph type="title"/>
          </p:nvPr>
        </p:nvSpPr>
        <p:spPr/>
        <p:txBody>
          <a:bodyPr/>
          <a:lstStyle/>
          <a:p>
            <a:r>
              <a:rPr lang="en-US" dirty="0"/>
              <a:t>Normal Distribution Profile</a:t>
            </a:r>
          </a:p>
        </p:txBody>
      </p:sp>
      <p:pic>
        <p:nvPicPr>
          <p:cNvPr id="6" name="Content Placeholder 5">
            <a:extLst>
              <a:ext uri="{FF2B5EF4-FFF2-40B4-BE49-F238E27FC236}">
                <a16:creationId xmlns:a16="http://schemas.microsoft.com/office/drawing/2014/main" id="{BDBCBABE-90A2-45AA-954C-7982AE84DA26}"/>
              </a:ext>
            </a:extLst>
          </p:cNvPr>
          <p:cNvPicPr>
            <a:picLocks noGrp="1" noChangeAspect="1"/>
          </p:cNvPicPr>
          <p:nvPr>
            <p:ph sz="half" idx="1"/>
          </p:nvPr>
        </p:nvPicPr>
        <p:blipFill>
          <a:blip r:embed="rId2"/>
          <a:stretch>
            <a:fillRect/>
          </a:stretch>
        </p:blipFill>
        <p:spPr>
          <a:xfrm>
            <a:off x="1097280" y="1845734"/>
            <a:ext cx="4876801" cy="4023359"/>
          </a:xfrm>
        </p:spPr>
      </p:pic>
      <p:pic>
        <p:nvPicPr>
          <p:cNvPr id="8" name="Content Placeholder 7">
            <a:extLst>
              <a:ext uri="{FF2B5EF4-FFF2-40B4-BE49-F238E27FC236}">
                <a16:creationId xmlns:a16="http://schemas.microsoft.com/office/drawing/2014/main" id="{F739EF39-AB40-4E39-AD4E-60966EB619D3}"/>
              </a:ext>
            </a:extLst>
          </p:cNvPr>
          <p:cNvPicPr>
            <a:picLocks noGrp="1" noChangeAspect="1"/>
          </p:cNvPicPr>
          <p:nvPr>
            <p:ph sz="half" idx="2"/>
          </p:nvPr>
        </p:nvPicPr>
        <p:blipFill>
          <a:blip r:embed="rId3"/>
          <a:stretch>
            <a:fillRect/>
          </a:stretch>
        </p:blipFill>
        <p:spPr>
          <a:xfrm>
            <a:off x="6217921" y="1845734"/>
            <a:ext cx="4937759" cy="3914985"/>
          </a:xfrm>
        </p:spPr>
      </p:pic>
    </p:spTree>
    <p:extLst>
      <p:ext uri="{BB962C8B-B14F-4D97-AF65-F5344CB8AC3E}">
        <p14:creationId xmlns:p14="http://schemas.microsoft.com/office/powerpoint/2010/main" val="1659981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FAA39-E357-4E63-BC85-E6F841EF76A8}"/>
              </a:ext>
            </a:extLst>
          </p:cNvPr>
          <p:cNvSpPr>
            <a:spLocks noGrp="1"/>
          </p:cNvSpPr>
          <p:nvPr>
            <p:ph type="title"/>
          </p:nvPr>
        </p:nvSpPr>
        <p:spPr/>
        <p:txBody>
          <a:bodyPr/>
          <a:lstStyle/>
          <a:p>
            <a:r>
              <a:rPr lang="en-US" dirty="0" err="1"/>
              <a:t>QueueTime</a:t>
            </a:r>
            <a:endParaRPr lang="en-US" dirty="0"/>
          </a:p>
        </p:txBody>
      </p:sp>
      <p:pic>
        <p:nvPicPr>
          <p:cNvPr id="6" name="Content Placeholder 5">
            <a:extLst>
              <a:ext uri="{FF2B5EF4-FFF2-40B4-BE49-F238E27FC236}">
                <a16:creationId xmlns:a16="http://schemas.microsoft.com/office/drawing/2014/main" id="{7711F289-B2E1-4282-99B0-CE3CA51BC69D}"/>
              </a:ext>
            </a:extLst>
          </p:cNvPr>
          <p:cNvPicPr>
            <a:picLocks noGrp="1" noChangeAspect="1"/>
          </p:cNvPicPr>
          <p:nvPr>
            <p:ph sz="half" idx="1"/>
          </p:nvPr>
        </p:nvPicPr>
        <p:blipFill>
          <a:blip r:embed="rId2"/>
          <a:stretch>
            <a:fillRect/>
          </a:stretch>
        </p:blipFill>
        <p:spPr>
          <a:xfrm>
            <a:off x="1036320" y="1845735"/>
            <a:ext cx="4999355" cy="4023360"/>
          </a:xfrm>
        </p:spPr>
      </p:pic>
      <p:pic>
        <p:nvPicPr>
          <p:cNvPr id="8" name="Content Placeholder 7">
            <a:extLst>
              <a:ext uri="{FF2B5EF4-FFF2-40B4-BE49-F238E27FC236}">
                <a16:creationId xmlns:a16="http://schemas.microsoft.com/office/drawing/2014/main" id="{377976F9-318D-4146-A38B-A0A5D8009928}"/>
              </a:ext>
            </a:extLst>
          </p:cNvPr>
          <p:cNvPicPr>
            <a:picLocks noGrp="1" noChangeAspect="1"/>
          </p:cNvPicPr>
          <p:nvPr>
            <p:ph sz="half" idx="2"/>
          </p:nvPr>
        </p:nvPicPr>
        <p:blipFill>
          <a:blip r:embed="rId3"/>
          <a:stretch>
            <a:fillRect/>
          </a:stretch>
        </p:blipFill>
        <p:spPr>
          <a:xfrm>
            <a:off x="6035676" y="1845735"/>
            <a:ext cx="5119688" cy="4023360"/>
          </a:xfrm>
        </p:spPr>
      </p:pic>
    </p:spTree>
    <p:extLst>
      <p:ext uri="{BB962C8B-B14F-4D97-AF65-F5344CB8AC3E}">
        <p14:creationId xmlns:p14="http://schemas.microsoft.com/office/powerpoint/2010/main" val="4079755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8F645-BAA9-4A27-A766-EED9B083821B}"/>
              </a:ext>
            </a:extLst>
          </p:cNvPr>
          <p:cNvSpPr>
            <a:spLocks noGrp="1"/>
          </p:cNvSpPr>
          <p:nvPr>
            <p:ph type="title"/>
          </p:nvPr>
        </p:nvSpPr>
        <p:spPr/>
        <p:txBody>
          <a:bodyPr/>
          <a:lstStyle/>
          <a:p>
            <a:r>
              <a:rPr lang="en-US" dirty="0" err="1"/>
              <a:t>DispatchTime</a:t>
            </a:r>
            <a:endParaRPr lang="en-US" dirty="0"/>
          </a:p>
        </p:txBody>
      </p:sp>
      <p:pic>
        <p:nvPicPr>
          <p:cNvPr id="6" name="Content Placeholder 5">
            <a:extLst>
              <a:ext uri="{FF2B5EF4-FFF2-40B4-BE49-F238E27FC236}">
                <a16:creationId xmlns:a16="http://schemas.microsoft.com/office/drawing/2014/main" id="{823039AB-EB95-494B-9E74-3B6C293C8F87}"/>
              </a:ext>
            </a:extLst>
          </p:cNvPr>
          <p:cNvPicPr>
            <a:picLocks noGrp="1" noChangeAspect="1"/>
          </p:cNvPicPr>
          <p:nvPr>
            <p:ph sz="half" idx="1"/>
          </p:nvPr>
        </p:nvPicPr>
        <p:blipFill>
          <a:blip r:embed="rId2"/>
          <a:stretch>
            <a:fillRect/>
          </a:stretch>
        </p:blipFill>
        <p:spPr>
          <a:xfrm>
            <a:off x="1096963" y="1845735"/>
            <a:ext cx="4938712" cy="4023360"/>
          </a:xfrm>
        </p:spPr>
      </p:pic>
      <p:pic>
        <p:nvPicPr>
          <p:cNvPr id="8" name="Content Placeholder 7">
            <a:extLst>
              <a:ext uri="{FF2B5EF4-FFF2-40B4-BE49-F238E27FC236}">
                <a16:creationId xmlns:a16="http://schemas.microsoft.com/office/drawing/2014/main" id="{0A1945F9-04EF-426C-9C2B-BCF43860D6AA}"/>
              </a:ext>
            </a:extLst>
          </p:cNvPr>
          <p:cNvPicPr>
            <a:picLocks noGrp="1" noChangeAspect="1"/>
          </p:cNvPicPr>
          <p:nvPr>
            <p:ph sz="half" idx="2"/>
          </p:nvPr>
        </p:nvPicPr>
        <p:blipFill>
          <a:blip r:embed="rId3"/>
          <a:stretch>
            <a:fillRect/>
          </a:stretch>
        </p:blipFill>
        <p:spPr>
          <a:xfrm>
            <a:off x="6218238" y="1845735"/>
            <a:ext cx="4937125" cy="4023360"/>
          </a:xfrm>
        </p:spPr>
      </p:pic>
    </p:spTree>
    <p:extLst>
      <p:ext uri="{BB962C8B-B14F-4D97-AF65-F5344CB8AC3E}">
        <p14:creationId xmlns:p14="http://schemas.microsoft.com/office/powerpoint/2010/main" val="2563825445"/>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4C62D9890D7F74A955A66D2B555FA03" ma:contentTypeVersion="10" ma:contentTypeDescription="Create a new document." ma:contentTypeScope="" ma:versionID="f5e29d78b0a805ddfed94da802cdd0b3">
  <xsd:schema xmlns:xsd="http://www.w3.org/2001/XMLSchema" xmlns:xs="http://www.w3.org/2001/XMLSchema" xmlns:p="http://schemas.microsoft.com/office/2006/metadata/properties" xmlns:ns3="0cf36173-f47b-4953-8bbd-99836203b2a7" xmlns:ns4="cff105c6-6fea-4be1-954e-5280b76c407c" targetNamespace="http://schemas.microsoft.com/office/2006/metadata/properties" ma:root="true" ma:fieldsID="7742ab0e61e6dee45d5645542dcac061" ns3:_="" ns4:_="">
    <xsd:import namespace="0cf36173-f47b-4953-8bbd-99836203b2a7"/>
    <xsd:import namespace="cff105c6-6fea-4be1-954e-5280b76c407c"/>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cf36173-f47b-4953-8bbd-99836203b2a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ff105c6-6fea-4be1-954e-5280b76c407c"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4408E2E-D50A-466E-AF7B-9E8953023C85}">
  <ds:schemaRefs>
    <ds:schemaRef ds:uri="http://schemas.microsoft.com/office/2006/documentManagement/types"/>
    <ds:schemaRef ds:uri="http://schemas.microsoft.com/office/2006/metadata/properties"/>
    <ds:schemaRef ds:uri="http://schemas.microsoft.com/office/infopath/2007/PartnerControls"/>
    <ds:schemaRef ds:uri="http://purl.org/dc/elements/1.1/"/>
    <ds:schemaRef ds:uri="http://purl.org/dc/dcmitype/"/>
    <ds:schemaRef ds:uri="http://www.w3.org/XML/1998/namespace"/>
    <ds:schemaRef ds:uri="http://schemas.openxmlformats.org/package/2006/metadata/core-properties"/>
    <ds:schemaRef ds:uri="cff105c6-6fea-4be1-954e-5280b76c407c"/>
    <ds:schemaRef ds:uri="0cf36173-f47b-4953-8bbd-99836203b2a7"/>
    <ds:schemaRef ds:uri="http://purl.org/dc/terms/"/>
  </ds:schemaRefs>
</ds:datastoreItem>
</file>

<file path=customXml/itemProps2.xml><?xml version="1.0" encoding="utf-8"?>
<ds:datastoreItem xmlns:ds="http://schemas.openxmlformats.org/officeDocument/2006/customXml" ds:itemID="{46D053C5-ADBD-4592-AF3F-B25A990E54E7}">
  <ds:schemaRefs>
    <ds:schemaRef ds:uri="http://schemas.microsoft.com/sharepoint/v3/contenttype/forms"/>
  </ds:schemaRefs>
</ds:datastoreItem>
</file>

<file path=customXml/itemProps3.xml><?xml version="1.0" encoding="utf-8"?>
<ds:datastoreItem xmlns:ds="http://schemas.openxmlformats.org/officeDocument/2006/customXml" ds:itemID="{70327398-C6D3-4C80-8F14-AF77FE5203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cf36173-f47b-4953-8bbd-99836203b2a7"/>
    <ds:schemaRef ds:uri="cff105c6-6fea-4be1-954e-5280b76c407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Retrospect</Template>
  <TotalTime>275</TotalTime>
  <Words>448</Words>
  <Application>Microsoft Office PowerPoint</Application>
  <PresentationFormat>Widescreen</PresentationFormat>
  <Paragraphs>54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Retrospect</vt:lpstr>
      <vt:lpstr>Kruskal Wallis Analysis of 911 Call Data</vt:lpstr>
      <vt:lpstr>Tony Dunsworth</vt:lpstr>
      <vt:lpstr>PowerPoint Presentation</vt:lpstr>
      <vt:lpstr>Problem and Hypotheses</vt:lpstr>
      <vt:lpstr>Data Collection and Cleaning</vt:lpstr>
      <vt:lpstr>Analysis: Normality Testing</vt:lpstr>
      <vt:lpstr>Normal Distribution Profile</vt:lpstr>
      <vt:lpstr>QueueTime</vt:lpstr>
      <vt:lpstr>DispatchTime</vt:lpstr>
      <vt:lpstr>ProcessTime</vt:lpstr>
      <vt:lpstr>CallTime</vt:lpstr>
      <vt:lpstr>Results of normality tests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Tony Dunsworth</dc:creator>
  <cp:lastModifiedBy>Tony Dunsworth</cp:lastModifiedBy>
  <cp:revision>14</cp:revision>
  <dcterms:created xsi:type="dcterms:W3CDTF">2021-06-03T16:53:34Z</dcterms:created>
  <dcterms:modified xsi:type="dcterms:W3CDTF">2021-06-04T03:11:26Z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0x010100D4C62D9890D7F74A955A66D2B555FA03</vt:lpwstr>
  </property>
</Properties>
</file>