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5" r:id="rId7"/>
    <p:sldId id="267" r:id="rId8"/>
    <p:sldId id="263" r:id="rId9"/>
    <p:sldId id="264" r:id="rId10"/>
    <p:sldId id="268" r:id="rId11"/>
    <p:sldId id="26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312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outlineViewPr>
    <p:cViewPr>
      <p:scale>
        <a:sx n="33" d="100"/>
        <a:sy n="33" d="100"/>
      </p:scale>
      <p:origin x="0" y="-29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BA14E-1F7A-4E76-BBA4-2122F9C248B0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07EB3-1047-41A9-8A63-7069C9791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97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07EB3-1047-41A9-8A63-7069C979144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17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648B-D5B4-4DDA-874E-18A49E9A1408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128E-098B-4C67-9267-B4E7FCC19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119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B533-DFCB-479F-B236-BD118D6281C2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128E-098B-4C67-9267-B4E7FCC19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23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A70-90E7-4EB5-BD97-6BD45A173831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128E-098B-4C67-9267-B4E7FCC19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26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653661" cy="365125"/>
          </a:xfrm>
        </p:spPr>
        <p:txBody>
          <a:bodyPr/>
          <a:lstStyle/>
          <a:p>
            <a:fld id="{4B6895CB-DB74-46A4-9356-DD99675C2154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89043" y="6356350"/>
            <a:ext cx="591065" cy="365125"/>
          </a:xfrm>
        </p:spPr>
        <p:txBody>
          <a:bodyPr/>
          <a:lstStyle/>
          <a:p>
            <a:r>
              <a:rPr lang="en-US" altLang="zh-TW" dirty="0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128E-098B-4C67-9267-B4E7FCC19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25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7253-3A4A-4276-8644-F4F16E1C268B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128E-098B-4C67-9267-B4E7FCC19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970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AD4C-EB5D-441E-A9D1-E3E51AC6EEEB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128E-098B-4C67-9267-B4E7FCC19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4D4C-E5D9-4AA4-BC6E-9CA406C1239D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/10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128E-098B-4C67-9267-B4E7FCC19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4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9358-605F-48B1-8228-602A968A5596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/10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128E-098B-4C67-9267-B4E7FCC19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63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6624-D454-4E08-9E08-C0727A5C9211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/10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128E-098B-4C67-9267-B4E7FCC19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3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7805-B5B8-457A-9477-6D511F2AB7B3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128E-098B-4C67-9267-B4E7FCC19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62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3647-33E9-4EE7-A970-02B37B47E96D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128E-098B-4C67-9267-B4E7FCC19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81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92930" y="6356350"/>
            <a:ext cx="65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75968-666A-4942-9484-E63EE724CF8A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0128E-098B-4C67-9267-B4E7FCC19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12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66152"/>
            <a:ext cx="9144000" cy="2387600"/>
          </a:xfrm>
        </p:spPr>
        <p:txBody>
          <a:bodyPr/>
          <a:lstStyle/>
          <a:p>
            <a:r>
              <a:rPr lang="en-US" altLang="zh-TW" dirty="0"/>
              <a:t>KDD of Fresh Air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組員</a:t>
            </a:r>
            <a:r>
              <a:rPr lang="en-US" altLang="zh-TW" dirty="0"/>
              <a:t>: </a:t>
            </a:r>
          </a:p>
          <a:p>
            <a:r>
              <a:rPr lang="en-US" altLang="zh-TW" dirty="0"/>
              <a:t>M10615084</a:t>
            </a:r>
            <a:r>
              <a:rPr lang="zh-TW" altLang="en-US" dirty="0"/>
              <a:t>林誌偉</a:t>
            </a:r>
          </a:p>
          <a:p>
            <a:r>
              <a:rPr lang="en-US" altLang="zh-TW" dirty="0"/>
              <a:t>M10615078</a:t>
            </a:r>
            <a:r>
              <a:rPr lang="zh-TW" altLang="en-US" dirty="0"/>
              <a:t>蕭    堯</a:t>
            </a:r>
          </a:p>
          <a:p>
            <a:r>
              <a:rPr lang="en-US" altLang="zh-TW" dirty="0"/>
              <a:t>B10315038</a:t>
            </a:r>
            <a:r>
              <a:rPr lang="zh-TW" altLang="en-US" dirty="0"/>
              <a:t>王德修</a:t>
            </a:r>
          </a:p>
        </p:txBody>
      </p:sp>
    </p:spTree>
    <p:extLst>
      <p:ext uri="{BB962C8B-B14F-4D97-AF65-F5344CB8AC3E}">
        <p14:creationId xmlns:p14="http://schemas.microsoft.com/office/powerpoint/2010/main" val="4638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空缺資料取最近其他測站</a:t>
            </a:r>
            <a:r>
              <a:rPr lang="en-US" altLang="zh-TW" dirty="0" smtClean="0"/>
              <a:t>or</a:t>
            </a:r>
            <a:r>
              <a:rPr lang="zh-TW" altLang="en-US" dirty="0" smtClean="0"/>
              <a:t>拿前兩天當作平均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缺點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 並沒有那麼準確</a:t>
            </a:r>
            <a:endParaRPr lang="en-US" altLang="zh-TW" dirty="0"/>
          </a:p>
          <a:p>
            <a:pPr lvl="1"/>
            <a:r>
              <a:rPr lang="zh-TW" altLang="en-US" dirty="0"/>
              <a:t>未來</a:t>
            </a:r>
            <a:r>
              <a:rPr lang="zh-TW" altLang="en-US" dirty="0" smtClean="0"/>
              <a:t>計畫</a:t>
            </a:r>
            <a:r>
              <a:rPr lang="en-US" altLang="zh-TW" dirty="0" smtClean="0"/>
              <a:t>: EM(Expectation Maximization)</a:t>
            </a:r>
            <a:r>
              <a:rPr lang="zh-TW" altLang="en-US" dirty="0" smtClean="0"/>
              <a:t>演算法</a:t>
            </a:r>
          </a:p>
          <a:p>
            <a:r>
              <a:rPr lang="en-US" altLang="zh-TW" dirty="0" smtClean="0"/>
              <a:t>Training </a:t>
            </a:r>
            <a:r>
              <a:rPr lang="zh-TW" altLang="en-US" dirty="0" smtClean="0"/>
              <a:t>資料設計</a:t>
            </a:r>
            <a:endParaRPr lang="en-US" altLang="zh-TW" dirty="0"/>
          </a:p>
          <a:p>
            <a:pPr lvl="1"/>
            <a:r>
              <a:rPr lang="zh-TW" altLang="en-US" dirty="0" smtClean="0"/>
              <a:t>前一天溫度可能跟隔一天溫度差很多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特徵使用</a:t>
            </a:r>
            <a:endParaRPr lang="en-US" altLang="zh-TW" dirty="0" smtClean="0"/>
          </a:p>
          <a:p>
            <a:r>
              <a:rPr lang="en-US" altLang="zh-TW" dirty="0" smtClean="0"/>
              <a:t>Model </a:t>
            </a:r>
            <a:r>
              <a:rPr lang="zh-TW" altLang="en-US" dirty="0" smtClean="0"/>
              <a:t>設計問題</a:t>
            </a:r>
            <a:endParaRPr lang="en-US" altLang="zh-TW" dirty="0" smtClean="0"/>
          </a:p>
          <a:p>
            <a:pPr lvl="1"/>
            <a:r>
              <a:rPr lang="zh-TW" altLang="en-US" dirty="0"/>
              <a:t>未來</a:t>
            </a:r>
            <a:r>
              <a:rPr lang="zh-TW" altLang="en-US" dirty="0" smtClean="0"/>
              <a:t>計畫</a:t>
            </a:r>
            <a:r>
              <a:rPr lang="en-US" altLang="zh-TW" dirty="0" smtClean="0"/>
              <a:t>:</a:t>
            </a:r>
            <a:r>
              <a:rPr lang="zh-TW" altLang="en-US" dirty="0" smtClean="0"/>
              <a:t> 用深層一點的網路或是其他</a:t>
            </a:r>
            <a:r>
              <a:rPr lang="en-US" altLang="zh-TW" dirty="0" smtClean="0"/>
              <a:t>model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128E-098B-4C67-9267-B4E7FCC1917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/10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26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800" dirty="0"/>
              <a:t>林誌</a:t>
            </a:r>
            <a:r>
              <a:rPr lang="zh-TW" altLang="en-US" sz="1800" dirty="0" smtClean="0"/>
              <a:t>偉 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 資料前處理、資料分析、撰寫</a:t>
            </a:r>
            <a:r>
              <a:rPr lang="en-US" altLang="zh-TW" sz="1800" dirty="0"/>
              <a:t>PPT</a:t>
            </a:r>
            <a:endParaRPr lang="zh-TW" altLang="en-US" sz="1800" dirty="0"/>
          </a:p>
          <a:p>
            <a:r>
              <a:rPr lang="zh-TW" altLang="en-US" sz="1800" dirty="0" smtClean="0"/>
              <a:t>蕭    堯 </a:t>
            </a:r>
            <a:r>
              <a:rPr lang="en-US" altLang="zh-TW" sz="1800" dirty="0" smtClean="0"/>
              <a:t>:</a:t>
            </a:r>
            <a:r>
              <a:rPr lang="zh-TW" altLang="en-US" sz="1800" dirty="0"/>
              <a:t> </a:t>
            </a:r>
            <a:r>
              <a:rPr lang="en-US" altLang="zh-TW" sz="1800" dirty="0" smtClean="0"/>
              <a:t>Model</a:t>
            </a:r>
            <a:r>
              <a:rPr lang="zh-TW" altLang="en-US" sz="1800" dirty="0"/>
              <a:t>設計</a:t>
            </a:r>
            <a:r>
              <a:rPr lang="zh-TW" altLang="en-US" sz="1800" dirty="0" smtClean="0"/>
              <a:t>、</a:t>
            </a:r>
            <a:r>
              <a:rPr lang="zh-TW" altLang="en-US" sz="1800" dirty="0"/>
              <a:t>資料分析、</a:t>
            </a:r>
            <a:r>
              <a:rPr lang="zh-TW" altLang="en-US" sz="1800" dirty="0" smtClean="0"/>
              <a:t>撰寫</a:t>
            </a:r>
            <a:r>
              <a:rPr lang="en-US" altLang="zh-TW" sz="1800" dirty="0" smtClean="0"/>
              <a:t>PPT</a:t>
            </a:r>
            <a:endParaRPr lang="zh-TW" altLang="en-US" sz="1800" dirty="0" smtClean="0"/>
          </a:p>
          <a:p>
            <a:r>
              <a:rPr lang="zh-TW" altLang="en-US" sz="1800" dirty="0" smtClean="0"/>
              <a:t>王德修 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 資料前處理、</a:t>
            </a:r>
            <a:r>
              <a:rPr lang="zh-TW" altLang="en-US" sz="1800" dirty="0"/>
              <a:t>資料分析、</a:t>
            </a:r>
            <a:r>
              <a:rPr lang="zh-TW" altLang="en-US" sz="1800" dirty="0" smtClean="0"/>
              <a:t>撰寫</a:t>
            </a:r>
            <a:r>
              <a:rPr lang="en-US" altLang="zh-TW" sz="1800" dirty="0" smtClean="0"/>
              <a:t>PPT</a:t>
            </a:r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128E-098B-4C67-9267-B4E7FCC1917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/10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6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</a:t>
            </a:r>
            <a:r>
              <a:rPr lang="zh-TW" altLang="en-US" dirty="0"/>
              <a:t>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8425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問題</a:t>
            </a:r>
            <a:r>
              <a:rPr lang="zh-TW" altLang="en-US" dirty="0" smtClean="0"/>
              <a:t>資料分析</a:t>
            </a:r>
            <a:r>
              <a:rPr lang="en-US" altLang="zh-TW" dirty="0"/>
              <a:t> </a:t>
            </a:r>
            <a:r>
              <a:rPr lang="en-US" altLang="zh-TW" dirty="0" smtClean="0"/>
              <a:t>--------------------------------------------------------------------- 2</a:t>
            </a:r>
          </a:p>
          <a:p>
            <a:r>
              <a:rPr lang="zh-TW" altLang="en-US" dirty="0" smtClean="0"/>
              <a:t>平台</a:t>
            </a:r>
            <a:r>
              <a:rPr lang="en-US" altLang="zh-TW" dirty="0"/>
              <a:t> </a:t>
            </a:r>
            <a:r>
              <a:rPr lang="en-US" altLang="zh-TW" dirty="0" smtClean="0"/>
              <a:t>---------------------------------------------------------------------------------- 3</a:t>
            </a:r>
          </a:p>
          <a:p>
            <a:r>
              <a:rPr lang="zh-TW" altLang="en-US" dirty="0" smtClean="0"/>
              <a:t>特徵</a:t>
            </a:r>
            <a:r>
              <a:rPr lang="en-US" altLang="zh-TW" dirty="0"/>
              <a:t> </a:t>
            </a:r>
            <a:r>
              <a:rPr lang="en-US" altLang="zh-TW" dirty="0" smtClean="0"/>
              <a:t>---------------------------------------------------------------------------------- 4</a:t>
            </a:r>
          </a:p>
          <a:p>
            <a:r>
              <a:rPr lang="zh-TW" altLang="en-US" dirty="0" smtClean="0"/>
              <a:t>前處理</a:t>
            </a:r>
            <a:r>
              <a:rPr lang="en-US" altLang="zh-TW" dirty="0"/>
              <a:t> </a:t>
            </a:r>
            <a:r>
              <a:rPr lang="en-US" altLang="zh-TW" dirty="0" smtClean="0"/>
              <a:t>------------------------------------------------------------------------------- 5</a:t>
            </a:r>
          </a:p>
          <a:p>
            <a:r>
              <a:rPr lang="en-US" altLang="zh-TW" dirty="0" smtClean="0"/>
              <a:t>Model -------------------------------------------------------------------------------- 6</a:t>
            </a:r>
          </a:p>
          <a:p>
            <a:r>
              <a:rPr lang="zh-TW" altLang="en-US" dirty="0" smtClean="0"/>
              <a:t>分數 </a:t>
            </a:r>
            <a:r>
              <a:rPr lang="en-US" altLang="zh-TW" dirty="0" smtClean="0"/>
              <a:t>---------------------------------------------------------------------------------- 8</a:t>
            </a:r>
          </a:p>
          <a:p>
            <a:r>
              <a:rPr lang="zh-TW" altLang="en-US" dirty="0"/>
              <a:t>結果</a:t>
            </a:r>
            <a:r>
              <a:rPr lang="zh-TW" altLang="en-US" dirty="0" smtClean="0"/>
              <a:t>分析 </a:t>
            </a:r>
            <a:r>
              <a:rPr lang="en-US" altLang="zh-TW" dirty="0" smtClean="0"/>
              <a:t>---------------------------------------------------------------------------- 9</a:t>
            </a:r>
          </a:p>
          <a:p>
            <a:r>
              <a:rPr lang="zh-TW" altLang="en-US" dirty="0" smtClean="0"/>
              <a:t>分工 </a:t>
            </a:r>
            <a:r>
              <a:rPr lang="en-US" altLang="zh-TW" dirty="0" smtClean="0"/>
              <a:t>--------------------------------------------------------------------------------- 10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128E-098B-4C67-9267-B4E7FCC1917C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/10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0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問題資料分析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近年來，</a:t>
            </a:r>
            <a:r>
              <a:rPr lang="zh-TW" altLang="en-US" dirty="0"/>
              <a:t>北京等許多大城市的空氣污染日益嚴重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因此，空氣品質</a:t>
            </a:r>
            <a:r>
              <a:rPr lang="en-US" altLang="zh-TW" dirty="0" smtClean="0"/>
              <a:t>(PM2.5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PM10…)</a:t>
            </a:r>
            <a:r>
              <a:rPr lang="zh-TW" altLang="en-US" dirty="0" smtClean="0"/>
              <a:t>預測日漸重要。</a:t>
            </a:r>
            <a:endParaRPr lang="en-US" altLang="zh-TW" dirty="0" smtClean="0"/>
          </a:p>
          <a:p>
            <a:r>
              <a:rPr lang="zh-TW" altLang="en-US" dirty="0" smtClean="0"/>
              <a:t>如果具有精準的預測，可以使人民和政府做出相對應的措施。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目標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透過前幾天的資料來預測出後兩天的空氣品質。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128E-098B-4C67-9267-B4E7FCC1917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/10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6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</a:p>
          <a:p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en-US" altLang="zh-TW" dirty="0" err="1" smtClean="0"/>
              <a:t>Keras</a:t>
            </a:r>
            <a:endParaRPr lang="en-US" altLang="zh-TW" dirty="0" smtClean="0"/>
          </a:p>
          <a:p>
            <a:r>
              <a:rPr lang="en-US" altLang="zh-TW" dirty="0" smtClean="0"/>
              <a:t>Pandas</a:t>
            </a:r>
          </a:p>
          <a:p>
            <a:r>
              <a:rPr lang="en-US" altLang="zh-TW" dirty="0" err="1" smtClean="0"/>
              <a:t>Numpy</a:t>
            </a:r>
            <a:endParaRPr lang="en-US" altLang="zh-TW" dirty="0" smtClean="0"/>
          </a:p>
          <a:p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</a:p>
          <a:p>
            <a:endParaRPr lang="zh-TW" altLang="en-US" dirty="0"/>
          </a:p>
        </p:txBody>
      </p:sp>
      <p:pic>
        <p:nvPicPr>
          <p:cNvPr id="2050" name="Picture 2" descr="ãpython pandas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144" y="3006216"/>
            <a:ext cx="2552275" cy="159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ãkeras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48" y="1429294"/>
            <a:ext cx="3839348" cy="128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ãpython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164" y="1429294"/>
            <a:ext cx="1529288" cy="152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ãtensorflow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442" y="4649289"/>
            <a:ext cx="3381057" cy="157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ãnumpyãçåçæå°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315" y="2754059"/>
            <a:ext cx="2795381" cy="157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ãjupyter notebook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395" y="4326461"/>
            <a:ext cx="1905405" cy="190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128E-098B-4C67-9267-B4E7FCC1917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29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PM25, PM10, O3, </a:t>
            </a:r>
            <a:r>
              <a:rPr lang="en-US" altLang="zh-TW" dirty="0" smtClean="0"/>
              <a:t>temperature, </a:t>
            </a:r>
            <a:r>
              <a:rPr lang="en-US" altLang="zh-TW" dirty="0"/>
              <a:t>humidity, </a:t>
            </a:r>
            <a:r>
              <a:rPr lang="en-US" altLang="zh-TW" dirty="0" err="1"/>
              <a:t>wind_direction</a:t>
            </a:r>
            <a:r>
              <a:rPr lang="en-US" altLang="zh-TW" dirty="0"/>
              <a:t>, </a:t>
            </a:r>
            <a:r>
              <a:rPr lang="en-US" altLang="zh-TW" dirty="0" err="1" smtClean="0"/>
              <a:t>wind_speed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128E-098B-4C67-9267-B4E7FCC1917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0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缺少的</a:t>
            </a:r>
            <a:r>
              <a:rPr lang="zh-TW" altLang="en-US" dirty="0" smtClean="0"/>
              <a:t>資料先看最近測站有沒有值，如果沒有再拿</a:t>
            </a:r>
            <a:r>
              <a:rPr lang="zh-TW" altLang="en-US" dirty="0"/>
              <a:t>前</a:t>
            </a:r>
            <a:r>
              <a:rPr lang="en-US" altLang="zh-TW" dirty="0"/>
              <a:t>2</a:t>
            </a:r>
            <a:r>
              <a:rPr lang="zh-TW" altLang="en-US" dirty="0"/>
              <a:t>天的相同時間</a:t>
            </a:r>
            <a:r>
              <a:rPr lang="zh-TW" altLang="en-US" dirty="0" smtClean="0"/>
              <a:t>點與相同測站算平均</a:t>
            </a:r>
            <a:endParaRPr lang="en-US" altLang="zh-TW" dirty="0" smtClean="0"/>
          </a:p>
          <a:p>
            <a:r>
              <a:rPr lang="zh-TW" altLang="en-US" dirty="0" smtClean="0"/>
              <a:t>風速小於</a:t>
            </a:r>
            <a:r>
              <a:rPr lang="en-US" altLang="zh-TW" dirty="0" smtClean="0"/>
              <a:t>0.5m/s</a:t>
            </a:r>
            <a:r>
              <a:rPr lang="zh-TW" altLang="en-US" dirty="0" smtClean="0"/>
              <a:t>，風向</a:t>
            </a:r>
            <a:r>
              <a:rPr lang="en-US" altLang="zh-TW" dirty="0" smtClean="0"/>
              <a:t>999017</a:t>
            </a:r>
            <a:r>
              <a:rPr lang="zh-TW" altLang="en-US" dirty="0" smtClean="0"/>
              <a:t>改為 </a:t>
            </a:r>
            <a:r>
              <a:rPr lang="en-US" altLang="zh-TW" dirty="0" smtClean="0"/>
              <a:t>-1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67639"/>
            <a:ext cx="5181600" cy="3667309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128E-098B-4C67-9267-B4E7FCC1917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11121044" y="6356350"/>
            <a:ext cx="732905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77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: </a:t>
            </a:r>
            <a:r>
              <a:rPr lang="zh-TW" altLang="en-US" dirty="0" smtClean="0"/>
              <a:t>取前一天</a:t>
            </a:r>
            <a:r>
              <a:rPr lang="zh-TW" altLang="en-US" dirty="0"/>
              <a:t>相同時間點天氣</a:t>
            </a:r>
            <a:r>
              <a:rPr lang="zh-TW" altLang="en-US" dirty="0" smtClean="0"/>
              <a:t>資料和</a:t>
            </a:r>
            <a:r>
              <a:rPr lang="zh-TW" altLang="en-US" dirty="0"/>
              <a:t>當下時間點的空氣品質</a:t>
            </a:r>
          </a:p>
          <a:p>
            <a:r>
              <a:rPr lang="en-US" altLang="zh-TW" dirty="0" smtClean="0"/>
              <a:t>Label: </a:t>
            </a:r>
            <a:r>
              <a:rPr lang="zh-TW" altLang="en-US" dirty="0" smtClean="0"/>
              <a:t>下一個時間</a:t>
            </a:r>
            <a:r>
              <a:rPr lang="zh-TW" altLang="en-US" dirty="0"/>
              <a:t>點</a:t>
            </a:r>
            <a:r>
              <a:rPr lang="zh-TW" altLang="en-US" dirty="0" smtClean="0"/>
              <a:t>的空氣品質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128E-098B-4C67-9267-B4E7FCC1917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9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9640" y="1965257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 descr="https://scontent-tpe1-1.xx.fbcdn.net/v/t1.15752-9/35162198_1943919955632408_6710343009327644672_n.jpg?_nc_cat=0&amp;oh=40a1e7ed0af90c34ee6c3eda189ad490&amp;oe=5BC3E6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083" y="2259874"/>
            <a:ext cx="6526425" cy="304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投影片編號版面配置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128E-098B-4C67-9267-B4E7FCC1917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0" name="頁尾版面配置區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分數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705" y="2562338"/>
            <a:ext cx="8810625" cy="657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655" y="3219563"/>
            <a:ext cx="8848726" cy="314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366" y="3562463"/>
            <a:ext cx="8858250" cy="6286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0365" y="4219688"/>
            <a:ext cx="8843965" cy="283460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128E-098B-4C67-9267-B4E7FCC1917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2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1122</TotalTime>
  <Words>315</Words>
  <Application>Microsoft Office PowerPoint</Application>
  <PresentationFormat>寬螢幕</PresentationFormat>
  <Paragraphs>72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Theme</vt:lpstr>
      <vt:lpstr>KDD of Fresh Air</vt:lpstr>
      <vt:lpstr>目錄</vt:lpstr>
      <vt:lpstr>問題資料分析</vt:lpstr>
      <vt:lpstr>平台</vt:lpstr>
      <vt:lpstr>特徵</vt:lpstr>
      <vt:lpstr>前處理</vt:lpstr>
      <vt:lpstr>Training</vt:lpstr>
      <vt:lpstr>預測</vt:lpstr>
      <vt:lpstr>分數</vt:lpstr>
      <vt:lpstr>結果分析</vt:lpstr>
      <vt:lpstr>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of Fresh Air</dc:title>
  <dc:creator>stan</dc:creator>
  <cp:lastModifiedBy>stan</cp:lastModifiedBy>
  <cp:revision>24</cp:revision>
  <dcterms:created xsi:type="dcterms:W3CDTF">2018-06-13T11:19:05Z</dcterms:created>
  <dcterms:modified xsi:type="dcterms:W3CDTF">2018-06-14T06:01:35Z</dcterms:modified>
</cp:coreProperties>
</file>