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E7A"/>
    <a:srgbClr val="21487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6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66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82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40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00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5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6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26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55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9A6B8-170E-429A-B103-676E1ECC4DF0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ABC3-5A3B-4664-83E1-4D90071173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6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149815" y="1145926"/>
            <a:ext cx="7737750" cy="4615270"/>
            <a:chOff x="2120632" y="338530"/>
            <a:chExt cx="7737750" cy="461527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3076" y="338530"/>
              <a:ext cx="2716392" cy="1994608"/>
            </a:xfrm>
            <a:prstGeom prst="rect">
              <a:avLst/>
            </a:prstGeom>
          </p:spPr>
        </p:pic>
        <p:sp>
          <p:nvSpPr>
            <p:cNvPr id="5" name="Rectángulo redondeado 4"/>
            <p:cNvSpPr/>
            <p:nvPr/>
          </p:nvSpPr>
          <p:spPr>
            <a:xfrm>
              <a:off x="4515439" y="2361516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AXI </a:t>
              </a:r>
              <a:r>
                <a:rPr lang="es-ES" dirty="0" err="1" smtClean="0">
                  <a:solidFill>
                    <a:schemeClr val="tx1"/>
                  </a:solidFill>
                </a:rPr>
                <a:t>Interconnect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4515439" y="3085416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AXI-</a:t>
              </a:r>
              <a:r>
                <a:rPr lang="es-ES" dirty="0" err="1" smtClean="0">
                  <a:solidFill>
                    <a:schemeClr val="tx1"/>
                  </a:solidFill>
                </a:rPr>
                <a:t>Wishbone</a:t>
              </a:r>
              <a:r>
                <a:rPr lang="es-ES" dirty="0" smtClean="0">
                  <a:solidFill>
                    <a:schemeClr val="tx1"/>
                  </a:solidFill>
                </a:rPr>
                <a:t> Bridge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" name="Flecha arriba y abajo 7"/>
            <p:cNvSpPr/>
            <p:nvPr/>
          </p:nvSpPr>
          <p:spPr>
            <a:xfrm>
              <a:off x="5810495" y="2686051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4515439" y="3810002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Wishbone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Interconnect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Flecha arriba y abajo 9"/>
            <p:cNvSpPr/>
            <p:nvPr/>
          </p:nvSpPr>
          <p:spPr>
            <a:xfrm>
              <a:off x="5810495" y="3410637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>
              <a:spLocks noChangeAspect="1"/>
            </p:cNvSpPr>
            <p:nvPr/>
          </p:nvSpPr>
          <p:spPr>
            <a:xfrm>
              <a:off x="2120632" y="4608264"/>
              <a:ext cx="1440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Boot</a:t>
              </a:r>
              <a:r>
                <a:rPr lang="es-ES" dirty="0" smtClean="0">
                  <a:solidFill>
                    <a:schemeClr val="tx1"/>
                  </a:solidFill>
                </a:rPr>
                <a:t>-ROM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>
              <a:spLocks noChangeAspect="1"/>
            </p:cNvSpPr>
            <p:nvPr/>
          </p:nvSpPr>
          <p:spPr>
            <a:xfrm>
              <a:off x="3692257" y="4618503"/>
              <a:ext cx="1440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System-Ctrl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12"/>
            <p:cNvSpPr>
              <a:spLocks/>
            </p:cNvSpPr>
            <p:nvPr/>
          </p:nvSpPr>
          <p:spPr>
            <a:xfrm>
              <a:off x="5263882" y="4618503"/>
              <a:ext cx="756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SPI1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/>
            <p:cNvSpPr>
              <a:spLocks/>
            </p:cNvSpPr>
            <p:nvPr/>
          </p:nvSpPr>
          <p:spPr>
            <a:xfrm>
              <a:off x="6151507" y="4618503"/>
              <a:ext cx="756000" cy="33529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SPI2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>
              <a:spLocks/>
            </p:cNvSpPr>
            <p:nvPr/>
          </p:nvSpPr>
          <p:spPr>
            <a:xfrm>
              <a:off x="7039132" y="4618503"/>
              <a:ext cx="900000" cy="33529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PTC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>
              <a:spLocks/>
            </p:cNvSpPr>
            <p:nvPr/>
          </p:nvSpPr>
          <p:spPr>
            <a:xfrm>
              <a:off x="8070757" y="4618503"/>
              <a:ext cx="828000" cy="33529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GPIO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>
              <a:spLocks/>
            </p:cNvSpPr>
            <p:nvPr/>
          </p:nvSpPr>
          <p:spPr>
            <a:xfrm>
              <a:off x="9030382" y="4618503"/>
              <a:ext cx="828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U</a:t>
              </a:r>
              <a:r>
                <a:rPr lang="es-ES" dirty="0" smtClean="0">
                  <a:solidFill>
                    <a:schemeClr val="tx1"/>
                  </a:solidFill>
                </a:rPr>
                <a:t>ART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Flecha arriba y abajo 17"/>
            <p:cNvSpPr/>
            <p:nvPr/>
          </p:nvSpPr>
          <p:spPr>
            <a:xfrm>
              <a:off x="5810495" y="4152435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Flecha doblada 18"/>
            <p:cNvSpPr/>
            <p:nvPr/>
          </p:nvSpPr>
          <p:spPr>
            <a:xfrm rot="10800000" flipH="1">
              <a:off x="7117605" y="2685365"/>
              <a:ext cx="953152" cy="339727"/>
            </a:xfrm>
            <a:prstGeom prst="bentArrow">
              <a:avLst>
                <a:gd name="adj1" fmla="val 20399"/>
                <a:gd name="adj2" fmla="val 27012"/>
                <a:gd name="adj3" fmla="val 34706"/>
                <a:gd name="adj4" fmla="val 4375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003753" y="2754184"/>
              <a:ext cx="14970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RAM </a:t>
              </a:r>
              <a:r>
                <a:rPr lang="es-ES" dirty="0" err="1" smtClean="0">
                  <a:solidFill>
                    <a:schemeClr val="tx1"/>
                  </a:solidFill>
                </a:rPr>
                <a:t>Memory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91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o 68"/>
          <p:cNvGrpSpPr/>
          <p:nvPr/>
        </p:nvGrpSpPr>
        <p:grpSpPr>
          <a:xfrm>
            <a:off x="1237760" y="351472"/>
            <a:ext cx="8936227" cy="6384584"/>
            <a:chOff x="1237760" y="351472"/>
            <a:chExt cx="8936227" cy="638458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4377" y="1941781"/>
              <a:ext cx="1990781" cy="1461802"/>
            </a:xfrm>
            <a:prstGeom prst="rect">
              <a:avLst/>
            </a:prstGeom>
          </p:spPr>
        </p:pic>
        <p:sp>
          <p:nvSpPr>
            <p:cNvPr id="5" name="Rectángulo redondeado 4"/>
            <p:cNvSpPr/>
            <p:nvPr/>
          </p:nvSpPr>
          <p:spPr>
            <a:xfrm>
              <a:off x="3094191" y="3424381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AXI </a:t>
              </a:r>
              <a:r>
                <a:rPr lang="es-ES" sz="1400" dirty="0" err="1" smtClean="0">
                  <a:solidFill>
                    <a:schemeClr val="tx1"/>
                  </a:solidFill>
                </a:rPr>
                <a:t>Interconnect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3094191" y="3954910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AXI-</a:t>
              </a:r>
              <a:r>
                <a:rPr lang="es-ES" sz="1400" dirty="0" err="1" smtClean="0">
                  <a:solidFill>
                    <a:schemeClr val="tx1"/>
                  </a:solidFill>
                </a:rPr>
                <a:t>Wishbone</a:t>
              </a:r>
              <a:r>
                <a:rPr lang="es-ES" sz="1400" dirty="0" smtClean="0">
                  <a:solidFill>
                    <a:schemeClr val="tx1"/>
                  </a:solidFill>
                </a:rPr>
                <a:t> Bridge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Flecha arriba y abajo 7"/>
            <p:cNvSpPr/>
            <p:nvPr/>
          </p:nvSpPr>
          <p:spPr>
            <a:xfrm>
              <a:off x="4043307" y="3662225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3094191" y="4485943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Wishbone</a:t>
              </a:r>
              <a:r>
                <a:rPr lang="es-ES" sz="1400" dirty="0" smtClean="0">
                  <a:solidFill>
                    <a:schemeClr val="tx1"/>
                  </a:solidFill>
                </a:rPr>
                <a:t> </a:t>
              </a:r>
              <a:r>
                <a:rPr lang="es-ES" sz="1400" dirty="0" err="1" smtClean="0">
                  <a:solidFill>
                    <a:schemeClr val="tx1"/>
                  </a:solidFill>
                </a:rPr>
                <a:t>Interconnect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Flecha arriba y abajo 9"/>
            <p:cNvSpPr/>
            <p:nvPr/>
          </p:nvSpPr>
          <p:spPr>
            <a:xfrm>
              <a:off x="4043307" y="4193257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>
              <a:spLocks noChangeAspect="1"/>
            </p:cNvSpPr>
            <p:nvPr/>
          </p:nvSpPr>
          <p:spPr>
            <a:xfrm>
              <a:off x="1339092" y="5070971"/>
              <a:ext cx="1055343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Boot</a:t>
              </a:r>
              <a:r>
                <a:rPr lang="es-ES" sz="1400" dirty="0" smtClean="0">
                  <a:solidFill>
                    <a:schemeClr val="tx1"/>
                  </a:solidFill>
                </a:rPr>
                <a:t>-ROM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>
              <a:spLocks noChangeAspect="1"/>
            </p:cNvSpPr>
            <p:nvPr/>
          </p:nvSpPr>
          <p:spPr>
            <a:xfrm>
              <a:off x="2490900" y="5078475"/>
              <a:ext cx="1055343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System-Ctrl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12"/>
            <p:cNvSpPr>
              <a:spLocks/>
            </p:cNvSpPr>
            <p:nvPr/>
          </p:nvSpPr>
          <p:spPr>
            <a:xfrm>
              <a:off x="3642707" y="5078475"/>
              <a:ext cx="554055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SPI1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/>
            <p:cNvSpPr>
              <a:spLocks/>
            </p:cNvSpPr>
            <p:nvPr/>
          </p:nvSpPr>
          <p:spPr>
            <a:xfrm>
              <a:off x="4293227" y="5078475"/>
              <a:ext cx="554055" cy="24573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SPI2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>
              <a:spLocks/>
            </p:cNvSpPr>
            <p:nvPr/>
          </p:nvSpPr>
          <p:spPr>
            <a:xfrm>
              <a:off x="4943747" y="5078475"/>
              <a:ext cx="659589" cy="24573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Timer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>
              <a:spLocks/>
            </p:cNvSpPr>
            <p:nvPr/>
          </p:nvSpPr>
          <p:spPr>
            <a:xfrm>
              <a:off x="5699801" y="5078475"/>
              <a:ext cx="606822" cy="24573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GPIO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>
              <a:spLocks/>
            </p:cNvSpPr>
            <p:nvPr/>
          </p:nvSpPr>
          <p:spPr>
            <a:xfrm>
              <a:off x="6403088" y="5078475"/>
              <a:ext cx="606822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U</a:t>
              </a:r>
              <a:r>
                <a:rPr lang="es-ES" sz="1400" dirty="0" smtClean="0">
                  <a:solidFill>
                    <a:schemeClr val="tx1"/>
                  </a:solidFill>
                </a:rPr>
                <a:t>ART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Flecha arriba y abajo 17"/>
            <p:cNvSpPr/>
            <p:nvPr/>
          </p:nvSpPr>
          <p:spPr>
            <a:xfrm>
              <a:off x="4043307" y="4736904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Flecha doblada 18"/>
            <p:cNvSpPr/>
            <p:nvPr/>
          </p:nvSpPr>
          <p:spPr>
            <a:xfrm rot="10800000" flipH="1">
              <a:off x="5001259" y="3661719"/>
              <a:ext cx="2333812" cy="264909"/>
            </a:xfrm>
            <a:prstGeom prst="bentArrow">
              <a:avLst>
                <a:gd name="adj1" fmla="val 20399"/>
                <a:gd name="adj2" fmla="val 25332"/>
                <a:gd name="adj3" fmla="val 34706"/>
                <a:gd name="adj4" fmla="val 4375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5728411" y="3561130"/>
              <a:ext cx="12066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RAM </a:t>
              </a:r>
              <a:r>
                <a:rPr lang="es-ES" sz="1400" dirty="0" err="1" smtClean="0">
                  <a:solidFill>
                    <a:schemeClr val="tx1"/>
                  </a:solidFill>
                </a:rPr>
                <a:t>Memory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ángulo 2"/>
            <p:cNvSpPr/>
            <p:nvPr/>
          </p:nvSpPr>
          <p:spPr>
            <a:xfrm>
              <a:off x="1237760" y="1850901"/>
              <a:ext cx="5876925" cy="3607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262892" y="1875105"/>
              <a:ext cx="18312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/>
                <a:t>SweRVolfX</a:t>
              </a:r>
              <a:r>
                <a:rPr lang="es-ES" sz="2000" b="1" dirty="0" smtClean="0"/>
                <a:t> </a:t>
              </a:r>
              <a:r>
                <a:rPr lang="es-ES" sz="2000" b="1" dirty="0" err="1" smtClean="0"/>
                <a:t>SoC</a:t>
              </a:r>
              <a:endParaRPr lang="es-ES" sz="2000" b="1" dirty="0"/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 flipV="1">
              <a:off x="2913796" y="5324207"/>
              <a:ext cx="0" cy="864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1165" y="6255374"/>
              <a:ext cx="1605979" cy="264026"/>
            </a:xfrm>
            <a:prstGeom prst="rect">
              <a:avLst/>
            </a:prstGeom>
          </p:spPr>
        </p:pic>
        <p:cxnSp>
          <p:nvCxnSpPr>
            <p:cNvPr id="31" name="Conector recto de flecha 30"/>
            <p:cNvCxnSpPr/>
            <p:nvPr/>
          </p:nvCxnSpPr>
          <p:spPr>
            <a:xfrm flipV="1">
              <a:off x="3919734" y="5316703"/>
              <a:ext cx="0" cy="3393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3433" y="5954542"/>
              <a:ext cx="777605" cy="777605"/>
            </a:xfrm>
            <a:prstGeom prst="rect">
              <a:avLst/>
            </a:prstGeom>
          </p:spPr>
        </p:pic>
        <p:cxnSp>
          <p:nvCxnSpPr>
            <p:cNvPr id="35" name="Conector recto de flecha 34"/>
            <p:cNvCxnSpPr/>
            <p:nvPr/>
          </p:nvCxnSpPr>
          <p:spPr>
            <a:xfrm flipV="1">
              <a:off x="4570254" y="5324207"/>
              <a:ext cx="0" cy="7372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o 42"/>
            <p:cNvGrpSpPr/>
            <p:nvPr/>
          </p:nvGrpSpPr>
          <p:grpSpPr>
            <a:xfrm>
              <a:off x="5491415" y="6088617"/>
              <a:ext cx="1045773" cy="647439"/>
              <a:chOff x="7311402" y="5697451"/>
              <a:chExt cx="1045773" cy="647439"/>
            </a:xfrm>
          </p:grpSpPr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1402" y="5697451"/>
                <a:ext cx="647439" cy="647439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7926" y="5779620"/>
                <a:ext cx="689249" cy="541744"/>
              </a:xfrm>
              <a:prstGeom prst="rect">
                <a:avLst/>
              </a:prstGeom>
            </p:spPr>
          </p:pic>
        </p:grpSp>
        <p:cxnSp>
          <p:nvCxnSpPr>
            <p:cNvPr id="40" name="Conector recto de flecha 39"/>
            <p:cNvCxnSpPr/>
            <p:nvPr/>
          </p:nvCxnSpPr>
          <p:spPr>
            <a:xfrm flipV="1">
              <a:off x="6003212" y="5324207"/>
              <a:ext cx="1418" cy="8220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6273" y="5016615"/>
              <a:ext cx="616369" cy="430480"/>
            </a:xfrm>
            <a:prstGeom prst="rect">
              <a:avLst/>
            </a:prstGeom>
          </p:spPr>
        </p:pic>
        <p:cxnSp>
          <p:nvCxnSpPr>
            <p:cNvPr id="54" name="Conector recto 53"/>
            <p:cNvCxnSpPr/>
            <p:nvPr/>
          </p:nvCxnSpPr>
          <p:spPr>
            <a:xfrm>
              <a:off x="7019435" y="5231855"/>
              <a:ext cx="127313" cy="0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76718" y="3808433"/>
              <a:ext cx="997269" cy="974750"/>
            </a:xfrm>
            <a:prstGeom prst="rect">
              <a:avLst/>
            </a:prstGeom>
          </p:spPr>
        </p:pic>
        <p:sp>
          <p:nvSpPr>
            <p:cNvPr id="58" name="Rectángulo redondeado 57"/>
            <p:cNvSpPr/>
            <p:nvPr/>
          </p:nvSpPr>
          <p:spPr>
            <a:xfrm>
              <a:off x="7345786" y="3556356"/>
              <a:ext cx="1374309" cy="619065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chemeClr val="tx1"/>
                  </a:solidFill>
                </a:rPr>
                <a:t>Lite DRAM 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controller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Flecha derecha 58"/>
            <p:cNvSpPr/>
            <p:nvPr/>
          </p:nvSpPr>
          <p:spPr>
            <a:xfrm>
              <a:off x="8762961" y="3975641"/>
              <a:ext cx="348796" cy="18483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48436" y="5687818"/>
              <a:ext cx="747359" cy="667640"/>
            </a:xfrm>
            <a:prstGeom prst="rect">
              <a:avLst/>
            </a:prstGeom>
          </p:spPr>
        </p:pic>
        <p:sp>
          <p:nvSpPr>
            <p:cNvPr id="41" name="Rectángulo redondeado 40"/>
            <p:cNvSpPr/>
            <p:nvPr/>
          </p:nvSpPr>
          <p:spPr>
            <a:xfrm>
              <a:off x="7291020" y="2059939"/>
              <a:ext cx="1360118" cy="42600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err="1">
                  <a:solidFill>
                    <a:schemeClr val="tx1"/>
                  </a:solidFill>
                </a:rPr>
                <a:t>b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scan</a:t>
              </a:r>
              <a:r>
                <a:rPr lang="es-ES" sz="2000" b="1" dirty="0" smtClean="0">
                  <a:solidFill>
                    <a:schemeClr val="tx1"/>
                  </a:solidFill>
                </a:rPr>
                <a:t> TAP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5215158" y="2876728"/>
              <a:ext cx="788054" cy="0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Imagen 5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53592" y="4828967"/>
              <a:ext cx="1020374" cy="799427"/>
            </a:xfrm>
            <a:prstGeom prst="rect">
              <a:avLst/>
            </a:prstGeom>
          </p:spPr>
        </p:pic>
        <p:sp>
          <p:nvSpPr>
            <p:cNvPr id="42" name="Rectángulo redondeado 41"/>
            <p:cNvSpPr/>
            <p:nvPr/>
          </p:nvSpPr>
          <p:spPr>
            <a:xfrm>
              <a:off x="4615618" y="611292"/>
              <a:ext cx="1360118" cy="621066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err="1" smtClean="0">
                  <a:solidFill>
                    <a:schemeClr val="tx1"/>
                  </a:solidFill>
                </a:rPr>
                <a:t>Clock</a:t>
              </a:r>
              <a:r>
                <a:rPr lang="es-ES" sz="20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Generator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ector recto de flecha 22"/>
            <p:cNvCxnSpPr/>
            <p:nvPr/>
          </p:nvCxnSpPr>
          <p:spPr>
            <a:xfrm flipH="1">
              <a:off x="5963653" y="921825"/>
              <a:ext cx="41278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8267011" y="351472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100 MHz</a:t>
              </a:r>
              <a:endParaRPr lang="es-ES" dirty="0"/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7189476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 flipV="1">
              <a:off x="7369469" y="44833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7369469" y="448337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7549462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7549462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flipV="1">
              <a:off x="7729455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7729455" y="44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flipV="1">
              <a:off x="7908237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908237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 flipV="1">
              <a:off x="8088230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088230" y="44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adroTexto 87"/>
            <p:cNvSpPr txBox="1"/>
            <p:nvPr/>
          </p:nvSpPr>
          <p:spPr>
            <a:xfrm>
              <a:off x="6214828" y="127575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5</a:t>
              </a:r>
              <a:r>
                <a:rPr lang="es-ES" dirty="0" smtClean="0"/>
                <a:t>0 MHz</a:t>
              </a:r>
              <a:endParaRPr lang="es-ES" dirty="0"/>
            </a:p>
          </p:txBody>
        </p:sp>
        <p:cxnSp>
          <p:nvCxnSpPr>
            <p:cNvPr id="89" name="Conector recto de flecha 88"/>
            <p:cNvCxnSpPr/>
            <p:nvPr/>
          </p:nvCxnSpPr>
          <p:spPr>
            <a:xfrm>
              <a:off x="5066233" y="1232358"/>
              <a:ext cx="0" cy="618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5145396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 flipV="1">
              <a:off x="5325389" y="1381705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5325389" y="1381705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5505382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5505382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flipV="1">
              <a:off x="5685375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5685375" y="137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 flipV="1">
              <a:off x="5864157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5864157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 flipV="1">
              <a:off x="6044150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6044150" y="137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6003212" y="2284411"/>
              <a:ext cx="1287808" cy="0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6003212" y="2285980"/>
              <a:ext cx="0" cy="600175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ángulo redondeado 72"/>
            <p:cNvSpPr/>
            <p:nvPr/>
          </p:nvSpPr>
          <p:spPr>
            <a:xfrm>
              <a:off x="7519620" y="2712552"/>
              <a:ext cx="1360118" cy="42600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chemeClr val="tx1"/>
                  </a:solidFill>
                </a:rPr>
                <a:t>CDC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Conector recto de flecha 86"/>
            <p:cNvCxnSpPr/>
            <p:nvPr/>
          </p:nvCxnSpPr>
          <p:spPr>
            <a:xfrm flipH="1">
              <a:off x="8720095" y="3661718"/>
              <a:ext cx="13714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 flipV="1">
              <a:off x="10091513" y="918771"/>
              <a:ext cx="1" cy="27357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V="1">
              <a:off x="7979538" y="720804"/>
              <a:ext cx="0" cy="199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V="1">
              <a:off x="8171104" y="3138553"/>
              <a:ext cx="0" cy="41780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>
              <a:off x="7114685" y="2933781"/>
              <a:ext cx="4004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512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44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35</cp:revision>
  <dcterms:created xsi:type="dcterms:W3CDTF">2020-08-16T08:52:49Z</dcterms:created>
  <dcterms:modified xsi:type="dcterms:W3CDTF">2021-05-13T06:31:52Z</dcterms:modified>
</cp:coreProperties>
</file>