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99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76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9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7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2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2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5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5835-AD7A-46B2-9DF8-464EA1ED23FF}" type="datetimeFigureOut">
              <a:rPr lang="es-ES" smtClean="0"/>
              <a:t>27/02/2021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/>
          <p:cNvGrpSpPr/>
          <p:nvPr/>
        </p:nvGrpSpPr>
        <p:grpSpPr>
          <a:xfrm>
            <a:off x="136803" y="-41534"/>
            <a:ext cx="7673242" cy="6916268"/>
            <a:chOff x="136803" y="-41534"/>
            <a:chExt cx="7673242" cy="6916268"/>
          </a:xfrm>
        </p:grpSpPr>
        <p:sp>
          <p:nvSpPr>
            <p:cNvPr id="5" name="CuadroTexto 4"/>
            <p:cNvSpPr txBox="1"/>
            <p:nvPr/>
          </p:nvSpPr>
          <p:spPr>
            <a:xfrm>
              <a:off x="2812772" y="120326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8" name="CuadroTexto 7"/>
            <p:cNvSpPr txBox="1"/>
            <p:nvPr/>
          </p:nvSpPr>
          <p:spPr>
            <a:xfrm>
              <a:off x="1753592" y="1203264"/>
              <a:ext cx="440704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3" name="CuadroTexto 2"/>
            <p:cNvSpPr txBox="1"/>
            <p:nvPr/>
          </p:nvSpPr>
          <p:spPr>
            <a:xfrm>
              <a:off x="7290351" y="5945585"/>
              <a:ext cx="519694" cy="523220"/>
            </a:xfrm>
            <a:prstGeom prst="rect">
              <a:avLst/>
            </a:prstGeom>
            <a:solidFill>
              <a:srgbClr val="CC6600"/>
            </a:solidFill>
          </p:spPr>
          <p:txBody>
            <a:bodyPr wrap="none" rtlCol="0">
              <a:spAutoFit/>
            </a:bodyPr>
            <a:lstStyle/>
            <a:p>
              <a:r>
                <a:rPr lang="zh-CN" dirty="1" sz="2800" b="1"/>
                <a:t>sp</a:t>
              </a:r>
            </a:p>
          </p:txBody>
        </p:sp>
        <p:cxnSp>
          <p:nvCxnSpPr>
            <p:cNvPr id="10" name="Conector recto de flecha 9"/>
            <p:cNvCxnSpPr/>
            <p:nvPr/>
          </p:nvCxnSpPr>
          <p:spPr>
            <a:xfrm flipH="1">
              <a:off x="6160633" y="6207195"/>
              <a:ext cx="11297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753592" y="833932"/>
              <a:ext cx="440704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3" name="CuadroTexto 12"/>
            <p:cNvSpPr txBox="1"/>
            <p:nvPr/>
          </p:nvSpPr>
          <p:spPr>
            <a:xfrm>
              <a:off x="1753592" y="464600"/>
              <a:ext cx="440704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4" name="CuadroTexto 13"/>
            <p:cNvSpPr txBox="1"/>
            <p:nvPr/>
          </p:nvSpPr>
          <p:spPr>
            <a:xfrm>
              <a:off x="1753592" y="1567310"/>
              <a:ext cx="4407040" cy="369332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</a:lstStyle>
            <a:p>
              <a:pPr algn="ctr"/>
              <a:r>
                <a:rPr lang="zh-CN" dirty="1" b="1"/>
                <a:t>ra</a:t>
              </a:r>
              <a:r>
                <a:rPr lang="zh-CN" dirty="1"/>
                <a:t>值（main的返回地址）</a:t>
              </a:r>
            </a:p>
          </p:txBody>
        </p:sp>
        <p:sp>
          <p:nvSpPr>
            <p:cNvPr id="15" name="CuadroTexto 14"/>
            <p:cNvSpPr txBox="1"/>
            <p:nvPr/>
          </p:nvSpPr>
          <p:spPr>
            <a:xfrm>
              <a:off x="1753592" y="2676643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6" name="CuadroTexto 15"/>
            <p:cNvSpPr txBox="1"/>
            <p:nvPr/>
          </p:nvSpPr>
          <p:spPr>
            <a:xfrm>
              <a:off x="1753592" y="2307311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7" name="CuadroTexto 16"/>
            <p:cNvSpPr txBox="1"/>
            <p:nvPr/>
          </p:nvSpPr>
          <p:spPr>
            <a:xfrm>
              <a:off x="1753592" y="1937979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1753593" y="3410712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dirty="1" b="1"/>
                <a:t>ra</a:t>
              </a:r>
              <a:r>
                <a:rPr lang="zh-CN" dirty="1" b="0"/>
                <a:t>值</a:t>
              </a:r>
              <a:r>
                <a:rPr lang="zh-CN" dirty="1"/>
                <a:t>（SortVector的返回地址）</a:t>
              </a:r>
            </a:p>
          </p:txBody>
        </p:sp>
        <p:sp>
          <p:nvSpPr>
            <p:cNvPr id="19" name="CuadroTexto 18"/>
            <p:cNvSpPr txBox="1"/>
            <p:nvPr/>
          </p:nvSpPr>
          <p:spPr>
            <a:xfrm>
              <a:off x="2812774" y="239151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1753593" y="3046440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b="1"/>
              </a:lvl1pPr>
            </a:lstStyle>
            <a:p>
              <a:r>
                <a:rPr lang="zh-CN" dirty="1"/>
                <a:t>t1</a:t>
              </a:r>
              <a:r>
                <a:rPr lang="zh-CN" dirty="1" b="0"/>
                <a:t>值</a:t>
              </a:r>
            </a:p>
          </p:txBody>
        </p:sp>
        <p:sp>
          <p:nvSpPr>
            <p:cNvPr id="21" name="CuadroTexto 20"/>
            <p:cNvSpPr txBox="1"/>
            <p:nvPr/>
          </p:nvSpPr>
          <p:spPr>
            <a:xfrm>
              <a:off x="1753593" y="3780749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>
              <a:defPPr>
                <a:defRPr lang="es-ES"/>
              </a:defPPr>
              <a:lvl1pPr algn="ctr">
                <a:defRPr b="1"/>
              </a:lvl1pPr>
            </a:lstStyle>
            <a:p>
              <a:r>
                <a:rPr lang="zh-CN" dirty="1"/>
                <a:t>s3</a:t>
              </a:r>
              <a:r>
                <a:rPr lang="zh-CN" dirty="1" b="0"/>
                <a:t>值</a:t>
              </a:r>
            </a:p>
          </p:txBody>
        </p:sp>
        <p:sp>
          <p:nvSpPr>
            <p:cNvPr id="22" name="CuadroTexto 21"/>
            <p:cNvSpPr txBox="1"/>
            <p:nvPr/>
          </p:nvSpPr>
          <p:spPr>
            <a:xfrm>
              <a:off x="1753593" y="4154303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dirty="1" b="1"/>
                <a:t>s2</a:t>
              </a:r>
              <a:r>
                <a:rPr lang="zh-CN" dirty="1" b="0"/>
                <a:t>值</a:t>
              </a:r>
            </a:p>
          </p:txBody>
        </p:sp>
        <p:sp>
          <p:nvSpPr>
            <p:cNvPr id="23" name="CuadroTexto 22"/>
            <p:cNvSpPr txBox="1"/>
            <p:nvPr/>
          </p:nvSpPr>
          <p:spPr>
            <a:xfrm>
              <a:off x="1753593" y="4528728"/>
              <a:ext cx="4407040" cy="369332"/>
            </a:xfrm>
            <a:prstGeom prst="rect">
              <a:avLst/>
            </a:prstGeom>
            <a:solidFill>
              <a:srgbClr val="99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dirty="1" b="1"/>
                <a:t>s1</a:t>
              </a:r>
              <a:r>
                <a:rPr lang="zh-CN" dirty="1" b="0"/>
                <a:t>值</a:t>
              </a:r>
            </a:p>
          </p:txBody>
        </p:sp>
        <p:sp>
          <p:nvSpPr>
            <p:cNvPr id="24" name="CuadroTexto 23"/>
            <p:cNvSpPr txBox="1"/>
            <p:nvPr/>
          </p:nvSpPr>
          <p:spPr>
            <a:xfrm>
              <a:off x="1753593" y="5637217"/>
              <a:ext cx="440704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5" name="CuadroTexto 24"/>
            <p:cNvSpPr txBox="1"/>
            <p:nvPr/>
          </p:nvSpPr>
          <p:spPr>
            <a:xfrm>
              <a:off x="1753593" y="5267885"/>
              <a:ext cx="440704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6" name="CuadroTexto 25"/>
            <p:cNvSpPr txBox="1"/>
            <p:nvPr/>
          </p:nvSpPr>
          <p:spPr>
            <a:xfrm>
              <a:off x="1753593" y="4898553"/>
              <a:ext cx="440704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s-ES" dirty="0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1753593" y="5997822"/>
              <a:ext cx="4407040" cy="36933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dirty="1" b="1"/>
                <a:t>s1</a:t>
              </a:r>
              <a:r>
                <a:rPr lang="zh-CN" dirty="1"/>
                <a:t>值</a:t>
              </a:r>
            </a:p>
          </p:txBody>
        </p:sp>
        <p:cxnSp>
          <p:nvCxnSpPr>
            <p:cNvPr id="31" name="Conector recto 30"/>
            <p:cNvCxnSpPr/>
            <p:nvPr/>
          </p:nvCxnSpPr>
          <p:spPr>
            <a:xfrm flipV="1">
              <a:off x="1753594" y="27059"/>
              <a:ext cx="0" cy="6790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/>
            <p:cNvCxnSpPr/>
            <p:nvPr/>
          </p:nvCxnSpPr>
          <p:spPr>
            <a:xfrm flipV="1">
              <a:off x="6160633" y="26220"/>
              <a:ext cx="0" cy="679000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CuadroTexto 3"/>
            <p:cNvSpPr txBox="1"/>
            <p:nvPr/>
          </p:nvSpPr>
          <p:spPr>
            <a:xfrm>
              <a:off x="136803" y="-41534"/>
              <a:ext cx="1616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高位地址</a:t>
              </a:r>
            </a:p>
          </p:txBody>
        </p:sp>
        <p:sp>
          <p:nvSpPr>
            <p:cNvPr id="28" name="CuadroTexto 27"/>
            <p:cNvSpPr txBox="1"/>
            <p:nvPr/>
          </p:nvSpPr>
          <p:spPr>
            <a:xfrm>
              <a:off x="136803" y="6505402"/>
              <a:ext cx="15746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b="1"/>
                <a:t>低位地址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596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31</Words>
  <Application>Microsoft Office PowerPoint</Application>
  <PresentationFormat>Panorámica</PresentationFormat>
  <Paragraphs>10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22</cp:revision>
  <dcterms:created xsi:type="dcterms:W3CDTF">2020-08-24T08:52:14Z</dcterms:created>
  <dcterms:modified xsi:type="dcterms:W3CDTF">2021-02-27T06:12:17Z</dcterms:modified>
</cp:coreProperties>
</file>