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7826" y="163468"/>
            <a:ext cx="11550869" cy="6555599"/>
            <a:chOff x="47826" y="163468"/>
            <a:chExt cx="11550869" cy="6555599"/>
          </a:xfrm>
        </p:grpSpPr>
        <p:grpSp>
          <p:nvGrpSpPr>
            <p:cNvPr id="2" name="Grupo 1"/>
            <p:cNvGrpSpPr/>
            <p:nvPr/>
          </p:nvGrpSpPr>
          <p:grpSpPr>
            <a:xfrm>
              <a:off x="47826" y="163468"/>
              <a:ext cx="11550869" cy="6555599"/>
              <a:chOff x="47826" y="163468"/>
              <a:chExt cx="11550869" cy="6555599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引导ROM</a:t>
                </a: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系统控制</a:t>
                </a: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SPI1闪存</a:t>
                </a: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SPI2加速器</a:t>
                </a: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定时器</a:t>
                </a: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GPIO1 LED开关</a:t>
                </a: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UART</a:t>
                </a: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地址译码器</a:t>
                </a: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WB-Axi桥</a:t>
                </a: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dirty="1" sz="2800" b="1">
                    <a:solidFill>
                      <a:schemeClr val="tx1"/>
                    </a:solidFill>
                  </a:rPr>
                  <a:t>SweRV EH1</a:t>
                </a: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dirty="1" sz="2000" b="1"/>
                  <a:t>地址[15:6]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dirty="1" sz="2000" b="1"/>
                  <a:t>地址[5:2]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dirty="1" sz="4000"/>
                  <a:t>7-1多路开关</a:t>
                </a: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48" name="Conector recto de flecha 47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35</cp:revision>
  <dcterms:created xsi:type="dcterms:W3CDTF">2020-07-03T13:44:51Z</dcterms:created>
  <dcterms:modified xsi:type="dcterms:W3CDTF">2020-11-27T19:59:25Z</dcterms:modified>
</cp:coreProperties>
</file>