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50" d="100"/>
          <a:sy n="150" d="100"/>
        </p:scale>
        <p:origin x="1008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引导ROM</a:t>
                </a: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系统控制</a:t>
                </a: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SPI1闪存</a:t>
                </a: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SPI2加速器</a:t>
                </a: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定时器</a:t>
                </a: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GPIO1 LED开关</a:t>
                </a: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UART</a:t>
                </a: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地址译码器</a:t>
                </a: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WB-Axi桥</a:t>
                </a: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SweRV EH1</a:t>
                </a: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sz="4000"/>
                  <a:t>7-1多路开关</a:t>
                </a: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4601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ángulo 43"/>
          <p:cNvSpPr/>
          <p:nvPr/>
        </p:nvSpPr>
        <p:spPr>
          <a:xfrm>
            <a:off x="47827" y="1760585"/>
            <a:ext cx="1827286" cy="46061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46"/>
          <p:cNvSpPr/>
          <p:nvPr/>
        </p:nvSpPr>
        <p:spPr>
          <a:xfrm>
            <a:off x="1963994" y="1532674"/>
            <a:ext cx="2978881" cy="92273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AAA</cp:lastModifiedBy>
  <cp:revision>37</cp:revision>
  <dcterms:created xsi:type="dcterms:W3CDTF">2020-07-03T13:44:51Z</dcterms:created>
  <dcterms:modified xsi:type="dcterms:W3CDTF">2022-05-17T06:24:05Z</dcterms:modified>
</cp:coreProperties>
</file>