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100" d="100"/>
          <a:sy n="100" d="100"/>
        </p:scale>
        <p:origin x="-960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17/05/2022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7826" y="163468"/>
            <a:ext cx="11550869" cy="6633998"/>
            <a:chOff x="47826" y="163468"/>
            <a:chExt cx="11550869" cy="6633998"/>
          </a:xfrm>
        </p:grpSpPr>
        <p:grpSp>
          <p:nvGrpSpPr>
            <p:cNvPr id="4" name="Grupo 3"/>
            <p:cNvGrpSpPr/>
            <p:nvPr/>
          </p:nvGrpSpPr>
          <p:grpSpPr>
            <a:xfrm>
              <a:off x="47826" y="163468"/>
              <a:ext cx="11550869" cy="6633998"/>
              <a:chOff x="47826" y="163468"/>
              <a:chExt cx="11550869" cy="6633998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85143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引导ROM</a:t>
                </a: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170558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系统控制</a:t>
                </a: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53432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SPI1闪存</a:t>
                </a:r>
              </a:p>
            </p:txBody>
          </p:sp>
          <p:sp>
            <p:nvSpPr>
              <p:cNvPr id="38" name="Rectángulo 37"/>
              <p:cNvSpPr>
                <a:spLocks noChangeAspect="1"/>
              </p:cNvSpPr>
              <p:nvPr/>
            </p:nvSpPr>
            <p:spPr>
              <a:xfrm>
                <a:off x="2120631" y="3401167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SPI2加速器</a:t>
                </a: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4280710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定时器</a:t>
                </a: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5147553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GPIO1 LED开关</a:t>
                </a: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602114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UART</a:t>
                </a: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地址译码器</a:t>
                </a: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63178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544829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609518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WB-Axi桥</a:t>
                </a: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2800" b="1">
                    <a:solidFill>
                      <a:schemeClr val="tx1"/>
                    </a:solidFill>
                  </a:rPr>
                  <a:t>SweRV EH1</a:t>
                </a: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45072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973338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5055506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sz="2000" b="1"/>
                  <a:t>地址[15:6]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sz="2000" b="1"/>
                  <a:t>地址[5:2]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865822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6317844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87" y="3259347"/>
                <a:ext cx="963047" cy="963047"/>
              </a:xfrm>
              <a:prstGeom prst="rect">
                <a:avLst/>
              </a:prstGeom>
            </p:spPr>
          </p:pic>
          <p:cxnSp>
            <p:nvCxnSpPr>
              <p:cNvPr id="65" name="Conector recto de flecha 64"/>
              <p:cNvCxnSpPr/>
              <p:nvPr/>
            </p:nvCxnSpPr>
            <p:spPr>
              <a:xfrm>
                <a:off x="1575884" y="368649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67" y="84731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00" y="2246015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284596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15754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>
                <a:off x="6408263" y="968980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3613150" y="163468"/>
                <a:ext cx="0" cy="4901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flipV="1">
                <a:off x="4686969" y="3713764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282787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198008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1620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sz="4000"/>
                  <a:t>7-1多路开关</a:t>
                </a:r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ángulo 47"/>
              <p:cNvSpPr/>
              <p:nvPr/>
            </p:nvSpPr>
            <p:spPr>
              <a:xfrm>
                <a:off x="5174900" y="351399"/>
                <a:ext cx="4646817" cy="644606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 smtClean="0"/>
              </a:p>
              <a:p>
                <a:pPr algn="ctr"/>
                <a:endParaRPr lang="es-ES" dirty="0"/>
              </a:p>
            </p:txBody>
          </p:sp>
        </p:grpSp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53" name="Conector recto de flecha 52"/>
            <p:cNvCxnSpPr/>
            <p:nvPr/>
          </p:nvCxnSpPr>
          <p:spPr>
            <a:xfrm>
              <a:off x="1765064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ángulo 46"/>
          <p:cNvSpPr/>
          <p:nvPr/>
        </p:nvSpPr>
        <p:spPr>
          <a:xfrm>
            <a:off x="1963994" y="4115619"/>
            <a:ext cx="2978881" cy="922734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de Office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AAA</cp:lastModifiedBy>
  <cp:revision>37</cp:revision>
  <dcterms:created xsi:type="dcterms:W3CDTF">2020-07-03T13:44:51Z</dcterms:created>
  <dcterms:modified xsi:type="dcterms:W3CDTF">2022-05-17T06:23:45Z</dcterms:modified>
</cp:coreProperties>
</file>