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6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64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5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473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432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703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431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85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054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5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740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11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85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F917A-209C-49C9-950F-D4621E4B79DD}" type="datetimeFigureOut">
              <a:rPr lang="es-ES" smtClean="0"/>
              <a:t>02/10/2020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64C8D-5311-4D31-A849-EFC6671C6F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26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587484" y="456732"/>
            <a:ext cx="10956103" cy="5877603"/>
            <a:chOff x="587484" y="456732"/>
            <a:chExt cx="10956103" cy="5877603"/>
          </a:xfrm>
        </p:grpSpPr>
        <p:sp>
          <p:nvSpPr>
            <p:cNvPr id="18" name="Rectángulo 17"/>
            <p:cNvSpPr>
              <a:spLocks noChangeAspect="1"/>
            </p:cNvSpPr>
            <p:nvPr/>
          </p:nvSpPr>
          <p:spPr>
            <a:xfrm>
              <a:off x="9971856" y="3264479"/>
              <a:ext cx="1571731" cy="890091"/>
            </a:xfrm>
            <a:prstGeom prst="rect">
              <a:avLst/>
            </a:prstGeom>
            <a:solidFill>
              <a:schemeClr val="accent6">
                <a:lumMod val="50000"/>
                <a:alpha val="24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dirty="1" sz="2800" b="1">
                  <a:solidFill>
                    <a:schemeClr val="tx1"/>
                  </a:solidFill>
                </a:rPr>
                <a:t>SweRV EH1</a:t>
              </a:r>
            </a:p>
          </p:txBody>
        </p:sp>
        <p:sp>
          <p:nvSpPr>
            <p:cNvPr id="5" name="CuadroTexto 4"/>
            <p:cNvSpPr txBox="1"/>
            <p:nvPr/>
          </p:nvSpPr>
          <p:spPr>
            <a:xfrm>
              <a:off x="7474841" y="1582957"/>
              <a:ext cx="803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400" b="1"/>
                <a:t>IRQ4</a:t>
              </a: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7494203" y="4316813"/>
              <a:ext cx="8036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400" b="1"/>
                <a:t>IRQ3</a:t>
              </a:r>
            </a:p>
          </p:txBody>
        </p:sp>
        <p:sp>
          <p:nvSpPr>
            <p:cNvPr id="12" name="Recortar rectángulo de esquina del mismo lado 11"/>
            <p:cNvSpPr/>
            <p:nvPr/>
          </p:nvSpPr>
          <p:spPr>
            <a:xfrm rot="5400000">
              <a:off x="6137174" y="1747944"/>
              <a:ext cx="1566860" cy="612211"/>
            </a:xfrm>
            <a:prstGeom prst="snip2SameRect">
              <a:avLst>
                <a:gd name="adj1" fmla="val 50000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8" name="Rectángulo 27"/>
            <p:cNvSpPr>
              <a:spLocks noChangeAspect="1"/>
            </p:cNvSpPr>
            <p:nvPr/>
          </p:nvSpPr>
          <p:spPr>
            <a:xfrm>
              <a:off x="3445214" y="1262220"/>
              <a:ext cx="1326059" cy="767609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dirty="1" sz="2800" b="1">
                  <a:solidFill>
                    <a:schemeClr val="tx1"/>
                  </a:solidFill>
                </a:rPr>
                <a:t>GPIO1 LED开关</a:t>
              </a:r>
            </a:p>
          </p:txBody>
        </p:sp>
        <p:cxnSp>
          <p:nvCxnSpPr>
            <p:cNvPr id="29" name="Conector recto de flecha 28"/>
            <p:cNvCxnSpPr/>
            <p:nvPr/>
          </p:nvCxnSpPr>
          <p:spPr>
            <a:xfrm>
              <a:off x="2890635" y="1646025"/>
              <a:ext cx="54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r 14"/>
            <p:cNvCxnSpPr>
              <a:endCxn id="12" idx="3"/>
            </p:cNvCxnSpPr>
            <p:nvPr/>
          </p:nvCxnSpPr>
          <p:spPr>
            <a:xfrm rot="10800000">
              <a:off x="7226710" y="2054051"/>
              <a:ext cx="2745146" cy="138305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angular 16"/>
            <p:cNvCxnSpPr>
              <a:endCxn id="53" idx="3"/>
            </p:cNvCxnSpPr>
            <p:nvPr/>
          </p:nvCxnSpPr>
          <p:spPr>
            <a:xfrm rot="10800000" flipV="1">
              <a:off x="7235733" y="3918410"/>
              <a:ext cx="2736126" cy="865819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ángulo 18"/>
            <p:cNvSpPr/>
            <p:nvPr/>
          </p:nvSpPr>
          <p:spPr>
            <a:xfrm>
              <a:off x="5089121" y="1121736"/>
              <a:ext cx="12127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dirty="1" sz="2400"/>
                <a:t>gpio_irq</a:t>
              </a:r>
            </a:p>
          </p:txBody>
        </p:sp>
        <p:cxnSp>
          <p:nvCxnSpPr>
            <p:cNvPr id="32" name="Conector recto 31"/>
            <p:cNvCxnSpPr/>
            <p:nvPr/>
          </p:nvCxnSpPr>
          <p:spPr>
            <a:xfrm>
              <a:off x="4771273" y="1596475"/>
              <a:ext cx="1848465" cy="21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ángulo 51"/>
            <p:cNvSpPr>
              <a:spLocks noChangeAspect="1"/>
            </p:cNvSpPr>
            <p:nvPr/>
          </p:nvSpPr>
          <p:spPr>
            <a:xfrm>
              <a:off x="1238378" y="2713120"/>
              <a:ext cx="2630974" cy="1522978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46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dirty="1" sz="2800" b="1">
                  <a:solidFill>
                    <a:schemeClr val="tx1"/>
                  </a:solidFill>
                </a:rPr>
                <a:t>SweRVolf</a:t>
              </a:r>
              <a:r>
                <a:rPr lang="zh-CN" dirty="1" i="1" sz="2800" b="1">
                  <a:solidFill>
                    <a:schemeClr val="tx1"/>
                  </a:solidFill>
                </a:rPr>
                <a:t>定时器</a:t>
              </a:r>
              <a:r>
                <a:rPr lang="zh-CN" dirty="1" sz="2800" b="1">
                  <a:solidFill>
                    <a:schemeClr val="tx1"/>
                  </a:solidFill>
                </a:rPr>
                <a:t>和</a:t>
              </a:r>
              <a:r>
                <a:rPr lang="zh-CN" dirty="1" i="1" sz="2800" b="1">
                  <a:solidFill>
                    <a:schemeClr val="tx1"/>
                  </a:solidFill>
                </a:rPr>
                <a:t>软件</a:t>
              </a:r>
              <a:r>
                <a:rPr lang="zh-CN" dirty="1" sz="2800" b="1">
                  <a:solidFill>
                    <a:schemeClr val="tx1"/>
                  </a:solidFill>
                </a:rPr>
                <a:t>中断</a:t>
              </a:r>
            </a:p>
          </p:txBody>
        </p:sp>
        <p:sp>
          <p:nvSpPr>
            <p:cNvPr id="53" name="Recortar rectángulo de esquina del mismo lado 52"/>
            <p:cNvSpPr/>
            <p:nvPr/>
          </p:nvSpPr>
          <p:spPr>
            <a:xfrm rot="5400000">
              <a:off x="6146197" y="4478124"/>
              <a:ext cx="1566860" cy="612211"/>
            </a:xfrm>
            <a:prstGeom prst="snip2SameRect">
              <a:avLst>
                <a:gd name="adj1" fmla="val 50000"/>
                <a:gd name="adj2" fmla="val 0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60"/>
            <p:cNvSpPr>
              <a:spLocks noChangeAspect="1"/>
            </p:cNvSpPr>
            <p:nvPr/>
          </p:nvSpPr>
          <p:spPr>
            <a:xfrm>
              <a:off x="3445214" y="4882440"/>
              <a:ext cx="1326059" cy="767609"/>
            </a:xfrm>
            <a:prstGeom prst="rect">
              <a:avLst/>
            </a:prstGeom>
            <a:solidFill>
              <a:srgbClr val="FF0000">
                <a:alpha val="46000"/>
              </a:srgb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dirty="1" sz="2800" b="1">
                  <a:solidFill>
                    <a:schemeClr val="tx1"/>
                  </a:solidFill>
                </a:rPr>
                <a:t>定时器</a:t>
              </a:r>
            </a:p>
          </p:txBody>
        </p:sp>
        <p:sp>
          <p:nvSpPr>
            <p:cNvPr id="63" name="Rectángulo 62"/>
            <p:cNvSpPr/>
            <p:nvPr/>
          </p:nvSpPr>
          <p:spPr>
            <a:xfrm>
              <a:off x="5089121" y="4741956"/>
              <a:ext cx="106336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dirty="1" sz="2400"/>
                <a:t>ptc_irq</a:t>
              </a:r>
            </a:p>
          </p:txBody>
        </p:sp>
        <p:cxnSp>
          <p:nvCxnSpPr>
            <p:cNvPr id="66" name="Conector recto 65"/>
            <p:cNvCxnSpPr/>
            <p:nvPr/>
          </p:nvCxnSpPr>
          <p:spPr>
            <a:xfrm>
              <a:off x="4771273" y="5216695"/>
              <a:ext cx="1848465" cy="216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angular 46"/>
            <p:cNvCxnSpPr/>
            <p:nvPr/>
          </p:nvCxnSpPr>
          <p:spPr>
            <a:xfrm>
              <a:off x="3869352" y="3657600"/>
              <a:ext cx="2745146" cy="687494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angular 55"/>
            <p:cNvCxnSpPr/>
            <p:nvPr/>
          </p:nvCxnSpPr>
          <p:spPr>
            <a:xfrm flipV="1">
              <a:off x="3869352" y="2498205"/>
              <a:ext cx="2745146" cy="766274"/>
            </a:xfrm>
            <a:prstGeom prst="bentConnector3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ector recto 69"/>
            <p:cNvCxnSpPr/>
            <p:nvPr/>
          </p:nvCxnSpPr>
          <p:spPr>
            <a:xfrm flipV="1">
              <a:off x="6749592" y="923827"/>
              <a:ext cx="0" cy="3383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ángulo 70"/>
            <p:cNvSpPr/>
            <p:nvPr/>
          </p:nvSpPr>
          <p:spPr>
            <a:xfrm>
              <a:off x="5916964" y="456732"/>
              <a:ext cx="22162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dirty="1" sz="2400"/>
                <a:t>irq_gpio_enable</a:t>
              </a:r>
            </a:p>
          </p:txBody>
        </p:sp>
        <p:sp>
          <p:nvSpPr>
            <p:cNvPr id="72" name="Rectángulo 71"/>
            <p:cNvSpPr/>
            <p:nvPr/>
          </p:nvSpPr>
          <p:spPr>
            <a:xfrm>
              <a:off x="5695505" y="5872670"/>
              <a:ext cx="20668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dirty="1" sz="2400"/>
                <a:t>irq_ptc_enable</a:t>
              </a:r>
            </a:p>
          </p:txBody>
        </p:sp>
        <p:cxnSp>
          <p:nvCxnSpPr>
            <p:cNvPr id="73" name="Conector recto 72"/>
            <p:cNvCxnSpPr/>
            <p:nvPr/>
          </p:nvCxnSpPr>
          <p:spPr>
            <a:xfrm flipV="1">
              <a:off x="6786347" y="5567660"/>
              <a:ext cx="0" cy="33839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5" name="Imagen 7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7484" y="1524029"/>
              <a:ext cx="2144227" cy="289760"/>
            </a:xfrm>
            <a:prstGeom prst="rect">
              <a:avLst/>
            </a:prstGeom>
          </p:spPr>
        </p:pic>
        <p:sp>
          <p:nvSpPr>
            <p:cNvPr id="77" name="CuadroTexto 76"/>
            <p:cNvSpPr txBox="1"/>
            <p:nvPr/>
          </p:nvSpPr>
          <p:spPr>
            <a:xfrm>
              <a:off x="6614498" y="14118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/>
                <a:t>1</a:t>
              </a:r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6614498" y="22985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/>
                <a:t>0</a:t>
              </a:r>
            </a:p>
          </p:txBody>
        </p:sp>
        <p:sp>
          <p:nvSpPr>
            <p:cNvPr id="79" name="CuadroTexto 78"/>
            <p:cNvSpPr txBox="1"/>
            <p:nvPr/>
          </p:nvSpPr>
          <p:spPr>
            <a:xfrm>
              <a:off x="6607190" y="41547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/>
                <a:t>0</a:t>
              </a:r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6626044" y="50414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4000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19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KATZALIN OLCOZ HERRERO</dc:creator>
  <cp:lastModifiedBy>DANIEL ANGEL CHAVER MARTINEZ</cp:lastModifiedBy>
  <cp:revision>25</cp:revision>
  <dcterms:created xsi:type="dcterms:W3CDTF">2020-09-15T09:37:17Z</dcterms:created>
  <dcterms:modified xsi:type="dcterms:W3CDTF">2020-10-02T17:42:02Z</dcterms:modified>
</cp:coreProperties>
</file>