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6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64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75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473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432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703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14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85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054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95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740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711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185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267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271209" y="3266095"/>
            <a:ext cx="1089025" cy="2571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1271209" y="3266095"/>
            <a:ext cx="1089025" cy="2571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3" name="Grupo 2"/>
          <p:cNvGrpSpPr/>
          <p:nvPr/>
        </p:nvGrpSpPr>
        <p:grpSpPr>
          <a:xfrm>
            <a:off x="3390409" y="1625447"/>
            <a:ext cx="7630204" cy="2862273"/>
            <a:chOff x="3390409" y="1625447"/>
            <a:chExt cx="7630204" cy="2862273"/>
          </a:xfrm>
        </p:grpSpPr>
        <p:grpSp>
          <p:nvGrpSpPr>
            <p:cNvPr id="1068" name="Grupo 1067"/>
            <p:cNvGrpSpPr/>
            <p:nvPr/>
          </p:nvGrpSpPr>
          <p:grpSpPr>
            <a:xfrm>
              <a:off x="8410199" y="3403707"/>
              <a:ext cx="1089025" cy="252413"/>
              <a:chOff x="4425950" y="3743325"/>
              <a:chExt cx="1089025" cy="252413"/>
            </a:xfrm>
            <a:noFill/>
          </p:grpSpPr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4425950" y="3743325"/>
                <a:ext cx="1089025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ES" sz="1200" b="1"/>
              </a:p>
            </p:txBody>
          </p:sp>
          <p:pic>
            <p:nvPicPr>
              <p:cNvPr id="1049" name="Picture 2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5950" y="3743325"/>
                <a:ext cx="1089025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4425950" y="3743325"/>
                <a:ext cx="1089025" cy="252413"/>
              </a:xfrm>
              <a:prstGeom prst="rect">
                <a:avLst/>
              </a:prstGeom>
              <a:grp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zh-CN" dirty="1" sz="1600" b="1"/>
                  <a:t>定时器</a:t>
                </a:r>
              </a:p>
            </p:txBody>
          </p:sp>
        </p:grpSp>
        <p:sp>
          <p:nvSpPr>
            <p:cNvPr id="141" name="CuadroTexto 140"/>
            <p:cNvSpPr txBox="1"/>
            <p:nvPr/>
          </p:nvSpPr>
          <p:spPr>
            <a:xfrm>
              <a:off x="7581232" y="3523270"/>
              <a:ext cx="92367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dirty="1" sz="1400"/>
                <a:t>定时器中断（</a:t>
              </a:r>
              <a:r>
                <a:rPr lang="zh-CN" dirty="1" i="1" sz="1400"/>
                <a:t>ptc_irq</a:t>
              </a:r>
              <a:r>
                <a:rPr lang="zh-CN" dirty="1" sz="1400"/>
                <a:t>）</a:t>
              </a:r>
            </a:p>
          </p:txBody>
        </p:sp>
        <p:pic>
          <p:nvPicPr>
            <p:cNvPr id="61" name="Imagen 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2484" y="2472232"/>
              <a:ext cx="716072" cy="716072"/>
            </a:xfrm>
            <a:prstGeom prst="rect">
              <a:avLst/>
            </a:prstGeom>
          </p:spPr>
        </p:pic>
        <p:grpSp>
          <p:nvGrpSpPr>
            <p:cNvPr id="76" name="Grupo 75"/>
            <p:cNvGrpSpPr/>
            <p:nvPr/>
          </p:nvGrpSpPr>
          <p:grpSpPr>
            <a:xfrm>
              <a:off x="8410200" y="2695664"/>
              <a:ext cx="1089025" cy="252413"/>
              <a:chOff x="4425950" y="3743325"/>
              <a:chExt cx="1089025" cy="252413"/>
            </a:xfrm>
            <a:noFill/>
          </p:grpSpPr>
          <p:sp>
            <p:nvSpPr>
              <p:cNvPr id="77" name="Rectangle 24"/>
              <p:cNvSpPr>
                <a:spLocks noChangeArrowheads="1"/>
              </p:cNvSpPr>
              <p:nvPr/>
            </p:nvSpPr>
            <p:spPr bwMode="auto">
              <a:xfrm>
                <a:off x="4425950" y="3743325"/>
                <a:ext cx="1089025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ES" sz="1200" b="1"/>
              </a:p>
            </p:txBody>
          </p:sp>
          <p:pic>
            <p:nvPicPr>
              <p:cNvPr id="78" name="Picture 2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5950" y="3743325"/>
                <a:ext cx="1089025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4425950" y="3743325"/>
                <a:ext cx="1089025" cy="252413"/>
              </a:xfrm>
              <a:prstGeom prst="rect">
                <a:avLst/>
              </a:prstGeom>
              <a:grp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zh-CN" dirty="1" sz="1600" b="1"/>
                  <a:t>GPIO</a:t>
                </a:r>
              </a:p>
            </p:txBody>
          </p:sp>
        </p:grpSp>
        <p:sp>
          <p:nvSpPr>
            <p:cNvPr id="1048" name="Freeform 89"/>
            <p:cNvSpPr>
              <a:spLocks noEditPoints="1"/>
            </p:cNvSpPr>
            <p:nvPr/>
          </p:nvSpPr>
          <p:spPr bwMode="auto">
            <a:xfrm rot="10800000">
              <a:off x="9556596" y="2737599"/>
              <a:ext cx="371490" cy="210478"/>
            </a:xfrm>
            <a:custGeom>
              <a:avLst/>
              <a:gdLst>
                <a:gd name="T0" fmla="*/ 19 w 146"/>
                <a:gd name="T1" fmla="*/ 15 h 38"/>
                <a:gd name="T2" fmla="*/ 127 w 146"/>
                <a:gd name="T3" fmla="*/ 15 h 38"/>
                <a:gd name="T4" fmla="*/ 127 w 146"/>
                <a:gd name="T5" fmla="*/ 23 h 38"/>
                <a:gd name="T6" fmla="*/ 19 w 146"/>
                <a:gd name="T7" fmla="*/ 23 h 38"/>
                <a:gd name="T8" fmla="*/ 19 w 146"/>
                <a:gd name="T9" fmla="*/ 15 h 38"/>
                <a:gd name="T10" fmla="*/ 23 w 146"/>
                <a:gd name="T11" fmla="*/ 38 h 38"/>
                <a:gd name="T12" fmla="*/ 0 w 146"/>
                <a:gd name="T13" fmla="*/ 19 h 38"/>
                <a:gd name="T14" fmla="*/ 23 w 146"/>
                <a:gd name="T15" fmla="*/ 0 h 38"/>
                <a:gd name="T16" fmla="*/ 23 w 146"/>
                <a:gd name="T17" fmla="*/ 38 h 38"/>
                <a:gd name="T18" fmla="*/ 123 w 146"/>
                <a:gd name="T19" fmla="*/ 0 h 38"/>
                <a:gd name="T20" fmla="*/ 146 w 146"/>
                <a:gd name="T21" fmla="*/ 19 h 38"/>
                <a:gd name="T22" fmla="*/ 123 w 146"/>
                <a:gd name="T23" fmla="*/ 38 h 38"/>
                <a:gd name="T24" fmla="*/ 123 w 146"/>
                <a:gd name="T2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6" h="38">
                  <a:moveTo>
                    <a:pt x="19" y="15"/>
                  </a:moveTo>
                  <a:lnTo>
                    <a:pt x="127" y="15"/>
                  </a:lnTo>
                  <a:lnTo>
                    <a:pt x="127" y="23"/>
                  </a:lnTo>
                  <a:lnTo>
                    <a:pt x="19" y="23"/>
                  </a:lnTo>
                  <a:lnTo>
                    <a:pt x="19" y="15"/>
                  </a:lnTo>
                  <a:close/>
                  <a:moveTo>
                    <a:pt x="23" y="38"/>
                  </a:moveTo>
                  <a:lnTo>
                    <a:pt x="0" y="19"/>
                  </a:lnTo>
                  <a:lnTo>
                    <a:pt x="23" y="0"/>
                  </a:lnTo>
                  <a:lnTo>
                    <a:pt x="23" y="38"/>
                  </a:lnTo>
                  <a:close/>
                  <a:moveTo>
                    <a:pt x="123" y="0"/>
                  </a:moveTo>
                  <a:lnTo>
                    <a:pt x="146" y="19"/>
                  </a:lnTo>
                  <a:lnTo>
                    <a:pt x="123" y="38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pic>
          <p:nvPicPr>
            <p:cNvPr id="62" name="Imagen 6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21345" y="2507762"/>
              <a:ext cx="799268" cy="628218"/>
            </a:xfrm>
            <a:prstGeom prst="rect">
              <a:avLst/>
            </a:prstGeom>
          </p:spPr>
        </p:pic>
        <p:sp>
          <p:nvSpPr>
            <p:cNvPr id="54" name="CuadroTexto 53"/>
            <p:cNvSpPr txBox="1"/>
            <p:nvPr/>
          </p:nvSpPr>
          <p:spPr>
            <a:xfrm>
              <a:off x="7495418" y="2050668"/>
              <a:ext cx="100232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dirty="1" sz="1400"/>
                <a:t>GPIO中断（</a:t>
              </a:r>
              <a:r>
                <a:rPr lang="zh-CN" dirty="1" i="1" sz="1400"/>
                <a:t>gpio_irq</a:t>
              </a:r>
              <a:r>
                <a:rPr lang="zh-CN" dirty="1" sz="1400"/>
                <a:t>）</a:t>
              </a:r>
            </a:p>
          </p:txBody>
        </p:sp>
        <p:pic>
          <p:nvPicPr>
            <p:cNvPr id="31" name="Imagen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90409" y="1625447"/>
              <a:ext cx="3898037" cy="2862273"/>
            </a:xfrm>
            <a:prstGeom prst="rect">
              <a:avLst/>
            </a:prstGeom>
          </p:spPr>
        </p:pic>
        <p:cxnSp>
          <p:nvCxnSpPr>
            <p:cNvPr id="11" name="Conector angular 10"/>
            <p:cNvCxnSpPr>
              <a:stCxn id="79" idx="1"/>
            </p:cNvCxnSpPr>
            <p:nvPr/>
          </p:nvCxnSpPr>
          <p:spPr>
            <a:xfrm rot="10800000" flipV="1">
              <a:off x="6580636" y="2821871"/>
              <a:ext cx="1829565" cy="224528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angular 39"/>
            <p:cNvCxnSpPr>
              <a:stCxn id="27" idx="1"/>
            </p:cNvCxnSpPr>
            <p:nvPr/>
          </p:nvCxnSpPr>
          <p:spPr>
            <a:xfrm rot="10800000">
              <a:off x="6580637" y="3172606"/>
              <a:ext cx="1829563" cy="357308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ángulo 1"/>
            <p:cNvSpPr/>
            <p:nvPr/>
          </p:nvSpPr>
          <p:spPr>
            <a:xfrm>
              <a:off x="5835192" y="2948077"/>
              <a:ext cx="754871" cy="31801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8240009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12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KATZALIN OLCOZ HERRERO</dc:creator>
  <cp:lastModifiedBy>DANIEL ANGEL CHAVER MARTINEZ</cp:lastModifiedBy>
  <cp:revision>24</cp:revision>
  <dcterms:created xsi:type="dcterms:W3CDTF">2020-09-15T09:37:17Z</dcterms:created>
  <dcterms:modified xsi:type="dcterms:W3CDTF">2020-10-06T08:02:19Z</dcterms:modified>
</cp:coreProperties>
</file>