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497" autoAdjust="0"/>
    <p:restoredTop sz="94660"/>
  </p:normalViewPr>
  <p:slideViewPr>
    <p:cSldViewPr snapToGrid="0">
      <p:cViewPr>
        <p:scale>
          <a:sx n="114" d="100"/>
          <a:sy n="114" d="100"/>
        </p:scale>
        <p:origin x="-1254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770974" y="128056"/>
            <a:ext cx="8188041" cy="5970212"/>
            <a:chOff x="1770974" y="128056"/>
            <a:chExt cx="8188041" cy="5970212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7840" y="334522"/>
              <a:ext cx="97690" cy="5763746"/>
            </a:xfrm>
            <a:prstGeom prst="rect">
              <a:avLst/>
            </a:prstGeom>
          </p:spPr>
        </p:pic>
        <p:grpSp>
          <p:nvGrpSpPr>
            <p:cNvPr id="8" name="Grupo 7"/>
            <p:cNvGrpSpPr/>
            <p:nvPr/>
          </p:nvGrpSpPr>
          <p:grpSpPr>
            <a:xfrm>
              <a:off x="1770974" y="917794"/>
              <a:ext cx="8188041" cy="4794637"/>
              <a:chOff x="1770974" y="917794"/>
              <a:chExt cx="8188041" cy="4794637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1770974" y="917794"/>
                <a:ext cx="8188041" cy="4618585"/>
                <a:chOff x="1770974" y="917794"/>
                <a:chExt cx="8188041" cy="4618585"/>
              </a:xfrm>
            </p:grpSpPr>
            <p:cxnSp>
              <p:nvCxnSpPr>
                <p:cNvPr id="15" name="Conector recto de flecha 14"/>
                <p:cNvCxnSpPr/>
                <p:nvPr/>
              </p:nvCxnSpPr>
              <p:spPr>
                <a:xfrm>
                  <a:off x="1770974" y="3017717"/>
                  <a:ext cx="3562417" cy="7997"/>
                </a:xfrm>
                <a:prstGeom prst="straightConnector1">
                  <a:avLst/>
                </a:prstGeom>
                <a:ln w="25400">
                  <a:solidFill>
                    <a:schemeClr val="accent6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CuadroTexto 45"/>
                <p:cNvSpPr txBox="1"/>
                <p:nvPr/>
              </p:nvSpPr>
              <p:spPr>
                <a:xfrm>
                  <a:off x="5311057" y="2753847"/>
                  <a:ext cx="5308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 err="1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aff</a:t>
                  </a:r>
                  <a:endParaRPr lang="es-ES" sz="24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48" name="Conector recto de flecha 47"/>
                <p:cNvCxnSpPr/>
                <p:nvPr/>
              </p:nvCxnSpPr>
              <p:spPr>
                <a:xfrm rot="5400000">
                  <a:off x="5442785" y="1864044"/>
                  <a:ext cx="889200" cy="0"/>
                </a:xfrm>
                <a:prstGeom prst="straightConnector1">
                  <a:avLst/>
                </a:prstGeom>
                <a:ln w="25400">
                  <a:solidFill>
                    <a:srgbClr val="8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CuadroTexto 63"/>
                <p:cNvSpPr txBox="1"/>
                <p:nvPr/>
              </p:nvSpPr>
              <p:spPr>
                <a:xfrm>
                  <a:off x="5565696" y="2247691"/>
                  <a:ext cx="50206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 err="1" smtClean="0">
                      <a:solidFill>
                        <a:srgbClr val="800000"/>
                      </a:solidFill>
                    </a:rPr>
                    <a:t>ap</a:t>
                  </a:r>
                  <a:endParaRPr lang="es-ES" sz="2400" b="1" dirty="0">
                    <a:solidFill>
                      <a:srgbClr val="800000"/>
                    </a:solidFill>
                  </a:endParaRPr>
                </a:p>
              </p:txBody>
            </p:sp>
            <p:sp>
              <p:nvSpPr>
                <p:cNvPr id="2" name="Trapecio 1"/>
                <p:cNvSpPr/>
                <p:nvPr/>
              </p:nvSpPr>
              <p:spPr>
                <a:xfrm rot="5400000">
                  <a:off x="4210611" y="3053488"/>
                  <a:ext cx="3605671" cy="1360111"/>
                </a:xfrm>
                <a:prstGeom prst="trapezoid">
                  <a:avLst>
                    <a:gd name="adj" fmla="val 69577"/>
                  </a:avLst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" name="Triángulo isósceles 2"/>
                <p:cNvSpPr/>
                <p:nvPr/>
              </p:nvSpPr>
              <p:spPr>
                <a:xfrm rot="5400000">
                  <a:off x="5265409" y="3560133"/>
                  <a:ext cx="412862" cy="274267"/>
                </a:xfrm>
                <a:prstGeom prst="triangl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6" name="Conector recto 5"/>
                <p:cNvCxnSpPr/>
                <p:nvPr/>
              </p:nvCxnSpPr>
              <p:spPr>
                <a:xfrm>
                  <a:off x="5334707" y="3510714"/>
                  <a:ext cx="0" cy="36000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CuadroTexto 110"/>
                <p:cNvSpPr txBox="1"/>
                <p:nvPr/>
              </p:nvSpPr>
              <p:spPr>
                <a:xfrm>
                  <a:off x="5349717" y="4217885"/>
                  <a:ext cx="5436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 err="1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bff</a:t>
                  </a:r>
                  <a:endParaRPr lang="es-ES" sz="24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123" name="Conector recto de flecha 122"/>
                <p:cNvCxnSpPr/>
                <p:nvPr/>
              </p:nvCxnSpPr>
              <p:spPr>
                <a:xfrm>
                  <a:off x="6690043" y="3734863"/>
                  <a:ext cx="889200" cy="0"/>
                </a:xfrm>
                <a:prstGeom prst="straightConnector1">
                  <a:avLst/>
                </a:prstGeom>
                <a:ln w="25400">
                  <a:solidFill>
                    <a:schemeClr val="accent6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CuadroTexto 132"/>
                <p:cNvSpPr txBox="1"/>
                <p:nvPr/>
              </p:nvSpPr>
              <p:spPr>
                <a:xfrm>
                  <a:off x="6067757" y="3490835"/>
                  <a:ext cx="6222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 err="1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out</a:t>
                  </a:r>
                  <a:endParaRPr lang="es-ES" sz="24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" name="CuadroTexto 21"/>
                <p:cNvSpPr txBox="1"/>
                <p:nvPr/>
              </p:nvSpPr>
              <p:spPr>
                <a:xfrm>
                  <a:off x="5188477" y="917794"/>
                  <a:ext cx="13516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>
                      <a:solidFill>
                        <a:srgbClr val="800000"/>
                      </a:solidFill>
                    </a:rPr>
                    <a:t>i0_ap_e1</a:t>
                  </a:r>
                </a:p>
              </p:txBody>
            </p:sp>
            <p:sp>
              <p:nvSpPr>
                <p:cNvPr id="23" name="CuadroTexto 22"/>
                <p:cNvSpPr txBox="1"/>
                <p:nvPr/>
              </p:nvSpPr>
              <p:spPr>
                <a:xfrm>
                  <a:off x="7584711" y="3470286"/>
                  <a:ext cx="237430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exu_i0_result_e1</a:t>
                  </a:r>
                </a:p>
              </p:txBody>
            </p:sp>
            <p:sp>
              <p:nvSpPr>
                <p:cNvPr id="24" name="CuadroTexto 23"/>
                <p:cNvSpPr txBox="1"/>
                <p:nvPr/>
              </p:nvSpPr>
              <p:spPr>
                <a:xfrm>
                  <a:off x="1770974" y="2523387"/>
                  <a:ext cx="206120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i0_rs1_final_d</a:t>
                  </a:r>
                  <a:endParaRPr lang="es-ES" sz="2400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" name="CuadroTexto 24"/>
                <p:cNvSpPr txBox="1"/>
                <p:nvPr/>
              </p:nvSpPr>
              <p:spPr>
                <a:xfrm>
                  <a:off x="2428727" y="3990233"/>
                  <a:ext cx="1272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2400" b="1" dirty="0" smtClean="0">
                      <a:solidFill>
                        <a:schemeClr val="accent6">
                          <a:lumMod val="50000"/>
                        </a:schemeClr>
                      </a:solidFill>
                    </a:rPr>
                    <a:t>i0_rs2_d</a:t>
                  </a:r>
                </a:p>
              </p:txBody>
            </p:sp>
            <p:sp>
              <p:nvSpPr>
                <p:cNvPr id="9" name="Rectángulo 8"/>
                <p:cNvSpPr/>
                <p:nvPr/>
              </p:nvSpPr>
              <p:spPr>
                <a:xfrm>
                  <a:off x="4457924" y="2784669"/>
                  <a:ext cx="534407" cy="46609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2400" b="1" dirty="0" err="1" smtClean="0">
                      <a:solidFill>
                        <a:schemeClr val="tx1"/>
                      </a:solidFill>
                    </a:rPr>
                    <a:t>aff</a:t>
                  </a:r>
                  <a:endParaRPr lang="es-ES" sz="2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Conector recto de flecha 30"/>
                <p:cNvCxnSpPr/>
                <p:nvPr/>
              </p:nvCxnSpPr>
              <p:spPr>
                <a:xfrm>
                  <a:off x="2352782" y="4450933"/>
                  <a:ext cx="2980609" cy="7997"/>
                </a:xfrm>
                <a:prstGeom prst="straightConnector1">
                  <a:avLst/>
                </a:prstGeom>
                <a:ln w="25400">
                  <a:solidFill>
                    <a:schemeClr val="accent6">
                      <a:lumMod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ángulo 31"/>
                <p:cNvSpPr/>
                <p:nvPr/>
              </p:nvSpPr>
              <p:spPr>
                <a:xfrm>
                  <a:off x="4442182" y="4217885"/>
                  <a:ext cx="550149" cy="46609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2400" b="1" dirty="0" err="1">
                      <a:solidFill>
                        <a:schemeClr val="tx1"/>
                      </a:solidFill>
                    </a:rPr>
                    <a:t>b</a:t>
                  </a:r>
                  <a:r>
                    <a:rPr lang="es-ES" sz="2400" b="1" dirty="0" err="1" smtClean="0">
                      <a:solidFill>
                        <a:schemeClr val="tx1"/>
                      </a:solidFill>
                    </a:rPr>
                    <a:t>ff</a:t>
                  </a:r>
                  <a:endParaRPr lang="es-ES" sz="2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CuadroTexto 25"/>
              <p:cNvSpPr txBox="1"/>
              <p:nvPr/>
            </p:nvSpPr>
            <p:spPr>
              <a:xfrm>
                <a:off x="3973937" y="2523014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a</a:t>
                </a:r>
                <a:endParaRPr lang="es-ES" sz="2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3968625" y="3994215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7" name="Rectángulo 6"/>
              <p:cNvSpPr/>
              <p:nvPr/>
            </p:nvSpPr>
            <p:spPr>
              <a:xfrm>
                <a:off x="3832179" y="1664413"/>
                <a:ext cx="3302464" cy="40480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2258" y="128056"/>
              <a:ext cx="884410" cy="685763"/>
            </a:xfrm>
            <a:prstGeom prst="rect">
              <a:avLst/>
            </a:prstGeom>
          </p:spPr>
        </p:pic>
      </p:grp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549523" y="141288"/>
            <a:ext cx="1401763" cy="673100"/>
            <a:chOff x="1606" y="89"/>
            <a:chExt cx="883" cy="424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6" y="89"/>
              <a:ext cx="88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714" y="143"/>
              <a:ext cx="43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7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译码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13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Tema de Office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AAA</cp:lastModifiedBy>
  <cp:revision>23</cp:revision>
  <dcterms:created xsi:type="dcterms:W3CDTF">2021-01-23T13:23:45Z</dcterms:created>
  <dcterms:modified xsi:type="dcterms:W3CDTF">2022-05-17T01:58:35Z</dcterms:modified>
</cp:coreProperties>
</file>