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02" autoAdjust="0"/>
    <p:restoredTop sz="94660"/>
  </p:normalViewPr>
  <p:slideViewPr>
    <p:cSldViewPr snapToGrid="0">
      <p:cViewPr varScale="1">
        <p:scale>
          <a:sx n="93" d="100"/>
          <a:sy n="93" d="100"/>
        </p:scale>
        <p:origin x="15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24/05/2021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726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24/05/2021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16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24/05/2021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303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24/05/2021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0741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24/05/2021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7364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24/05/2021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2181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24/05/2021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054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24/05/2021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4076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24/05/2021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849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24/05/2021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0945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24/05/2021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2263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A444F-3805-4F7C-A0BD-0B800246E98C}" type="datetimeFigureOut">
              <a:rPr lang="es-ES" smtClean="0"/>
              <a:t>24/05/2021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6640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o 25"/>
          <p:cNvGrpSpPr/>
          <p:nvPr/>
        </p:nvGrpSpPr>
        <p:grpSpPr>
          <a:xfrm>
            <a:off x="1726273" y="1188097"/>
            <a:ext cx="5895653" cy="2339790"/>
            <a:chOff x="1726273" y="1188097"/>
            <a:chExt cx="5895653" cy="2339790"/>
          </a:xfrm>
        </p:grpSpPr>
        <p:grpSp>
          <p:nvGrpSpPr>
            <p:cNvPr id="25" name="Grupo 24"/>
            <p:cNvGrpSpPr/>
            <p:nvPr/>
          </p:nvGrpSpPr>
          <p:grpSpPr>
            <a:xfrm>
              <a:off x="4283564" y="1188097"/>
              <a:ext cx="3338362" cy="2339790"/>
              <a:chOff x="4283564" y="1188097"/>
              <a:chExt cx="3338362" cy="2339790"/>
            </a:xfrm>
          </p:grpSpPr>
          <p:sp>
            <p:nvSpPr>
              <p:cNvPr id="117" name="Rectángulo 116"/>
              <p:cNvSpPr/>
              <p:nvPr/>
            </p:nvSpPr>
            <p:spPr>
              <a:xfrm>
                <a:off x="4292738" y="1897088"/>
                <a:ext cx="812020" cy="46221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1" name="Rectángulo 120"/>
              <p:cNvSpPr/>
              <p:nvPr/>
            </p:nvSpPr>
            <p:spPr>
              <a:xfrm>
                <a:off x="5104758" y="1897087"/>
                <a:ext cx="812020" cy="46221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2" name="Rectángulo 121"/>
              <p:cNvSpPr/>
              <p:nvPr/>
            </p:nvSpPr>
            <p:spPr>
              <a:xfrm>
                <a:off x="5916778" y="1893562"/>
                <a:ext cx="812020" cy="46221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3" name="Rectángulo 122"/>
              <p:cNvSpPr/>
              <p:nvPr/>
            </p:nvSpPr>
            <p:spPr>
              <a:xfrm>
                <a:off x="6733528" y="1897087"/>
                <a:ext cx="812020" cy="46221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0" name="Rectángulo 129"/>
              <p:cNvSpPr/>
              <p:nvPr/>
            </p:nvSpPr>
            <p:spPr>
              <a:xfrm>
                <a:off x="4292738" y="2359305"/>
                <a:ext cx="812020" cy="46221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7" name="Rectángulo 136"/>
              <p:cNvSpPr/>
              <p:nvPr/>
            </p:nvSpPr>
            <p:spPr>
              <a:xfrm>
                <a:off x="5104758" y="2359304"/>
                <a:ext cx="812020" cy="46221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8" name="Rectángulo 137"/>
              <p:cNvSpPr/>
              <p:nvPr/>
            </p:nvSpPr>
            <p:spPr>
              <a:xfrm>
                <a:off x="5916778" y="2351016"/>
                <a:ext cx="812020" cy="46221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9" name="Rectángulo 138"/>
              <p:cNvSpPr/>
              <p:nvPr/>
            </p:nvSpPr>
            <p:spPr>
              <a:xfrm>
                <a:off x="6728798" y="2351015"/>
                <a:ext cx="812020" cy="46221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7" name="Conector recto 6"/>
              <p:cNvCxnSpPr/>
              <p:nvPr/>
            </p:nvCxnSpPr>
            <p:spPr>
              <a:xfrm>
                <a:off x="4291184" y="1897087"/>
                <a:ext cx="0" cy="16308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ector recto 139"/>
              <p:cNvCxnSpPr/>
              <p:nvPr/>
            </p:nvCxnSpPr>
            <p:spPr>
              <a:xfrm>
                <a:off x="7548438" y="1897087"/>
                <a:ext cx="0" cy="16308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CuadroTexto 117"/>
              <p:cNvSpPr txBox="1"/>
              <p:nvPr/>
            </p:nvSpPr>
            <p:spPr>
              <a:xfrm>
                <a:off x="4283564" y="1928916"/>
                <a:ext cx="33383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dirty="1" sz="2000" b="1">
                    <a:solidFill>
                      <a:schemeClr val="bg1">
                        <a:lumMod val="50000"/>
                      </a:schemeClr>
                    </a:solidFill>
                  </a:rPr>
                  <a:t>字节0  字节1   字节2   字节3</a:t>
                </a:r>
              </a:p>
            </p:txBody>
          </p:sp>
          <p:sp>
            <p:nvSpPr>
              <p:cNvPr id="132" name="CuadroTexto 131"/>
              <p:cNvSpPr txBox="1"/>
              <p:nvPr/>
            </p:nvSpPr>
            <p:spPr>
              <a:xfrm>
                <a:off x="4283564" y="2391133"/>
                <a:ext cx="33383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dirty="1" sz="2000" b="1">
                    <a:solidFill>
                      <a:schemeClr val="bg1">
                        <a:lumMod val="50000"/>
                      </a:schemeClr>
                    </a:solidFill>
                  </a:rPr>
                  <a:t>字节4  字节5   字节6   字节7</a:t>
                </a:r>
              </a:p>
            </p:txBody>
          </p:sp>
          <p:cxnSp>
            <p:nvCxnSpPr>
              <p:cNvPr id="9" name="Conector recto de flecha 8"/>
              <p:cNvCxnSpPr/>
              <p:nvPr/>
            </p:nvCxnSpPr>
            <p:spPr>
              <a:xfrm>
                <a:off x="6191250" y="1499662"/>
                <a:ext cx="537548" cy="570007"/>
              </a:xfrm>
              <a:prstGeom prst="straightConnector1">
                <a:avLst/>
              </a:prstGeom>
              <a:ln w="25400">
                <a:solidFill>
                  <a:srgbClr val="FF33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ángulo 9"/>
              <p:cNvSpPr/>
              <p:nvPr/>
            </p:nvSpPr>
            <p:spPr>
              <a:xfrm>
                <a:off x="5283800" y="1188097"/>
                <a:ext cx="19768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dirty="1">
                    <a:latin typeface="Courier New" panose="02070309020205020404" pitchFamily="49" charset="0"/>
                    <a:ea typeface="SimSun" panose="02010600030101010101" pitchFamily="2" charset="-122"/>
                  </a:rPr>
                  <a:t>full_addr_dc1</a:t>
                </a:r>
              </a:p>
            </p:txBody>
          </p:sp>
          <p:sp>
            <p:nvSpPr>
              <p:cNvPr id="11" name="Rectángulo 10"/>
              <p:cNvSpPr/>
              <p:nvPr/>
            </p:nvSpPr>
            <p:spPr>
              <a:xfrm>
                <a:off x="4483823" y="3113224"/>
                <a:ext cx="18389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dirty="1">
                    <a:latin typeface="Courier New" panose="02070309020205020404" pitchFamily="49" charset="0"/>
                    <a:ea typeface="SimSun" panose="02010600030101010101" pitchFamily="2" charset="-122"/>
                  </a:rPr>
                  <a:t>end_addr_dc1</a:t>
                </a:r>
              </a:p>
            </p:txBody>
          </p:sp>
          <p:cxnSp>
            <p:nvCxnSpPr>
              <p:cNvPr id="141" name="Conector recto de flecha 140"/>
              <p:cNvCxnSpPr/>
              <p:nvPr/>
            </p:nvCxnSpPr>
            <p:spPr>
              <a:xfrm flipV="1">
                <a:off x="5178235" y="2679661"/>
                <a:ext cx="730923" cy="492165"/>
              </a:xfrm>
              <a:prstGeom prst="straightConnector1">
                <a:avLst/>
              </a:prstGeom>
              <a:ln w="25400">
                <a:solidFill>
                  <a:srgbClr val="FF33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6" name="CuadroTexto 155"/>
            <p:cNvSpPr txBox="1"/>
            <p:nvPr/>
          </p:nvSpPr>
          <p:spPr>
            <a:xfrm>
              <a:off x="1727050" y="1924615"/>
              <a:ext cx="25649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dirty="1" sz="2000" b="1"/>
                <a:t>地址 = 0xF0040000</a:t>
              </a:r>
            </a:p>
          </p:txBody>
        </p:sp>
        <p:sp>
          <p:nvSpPr>
            <p:cNvPr id="157" name="CuadroTexto 156"/>
            <p:cNvSpPr txBox="1"/>
            <p:nvPr/>
          </p:nvSpPr>
          <p:spPr>
            <a:xfrm>
              <a:off x="1726273" y="2386772"/>
              <a:ext cx="25649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dirty="1" sz="2000" b="1"/>
                <a:t>地址 = 0xF0040004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21763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24</Words>
  <Application>Microsoft Office PowerPoint</Application>
  <PresentationFormat>Panorámica</PresentationFormat>
  <Paragraphs>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SimSun</vt:lpstr>
      <vt:lpstr>Arial</vt:lpstr>
      <vt:lpstr>Calibri</vt:lpstr>
      <vt:lpstr>Calibri Light</vt:lpstr>
      <vt:lpstr>Courier New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ANGEL CHAVER MARTINEZ</dc:creator>
  <cp:lastModifiedBy>DANIEL ANGEL CHAVER MARTINEZ</cp:lastModifiedBy>
  <cp:revision>49</cp:revision>
  <dcterms:created xsi:type="dcterms:W3CDTF">2021-01-23T13:23:45Z</dcterms:created>
  <dcterms:modified xsi:type="dcterms:W3CDTF">2021-05-24T19:03:06Z</dcterms:modified>
</cp:coreProperties>
</file>