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modificar el estilo de título del patrón</a:t>
            </a:r>
            <a:endParaRPr lang="zh-CN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editar el estilo de subtítulo del patrón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97" y="56318"/>
            <a:ext cx="9118738" cy="6801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E1B9CBE-4C3E-7791-EDFF-7B9FBDDD6C82}"/>
              </a:ext>
            </a:extLst>
          </p:cNvPr>
          <p:cNvSpPr txBox="1"/>
          <p:nvPr/>
        </p:nvSpPr>
        <p:spPr>
          <a:xfrm>
            <a:off x="1681486" y="25452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阶段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8CD69B4-5805-ED68-996C-85D38E00BAE3}"/>
              </a:ext>
            </a:extLst>
          </p:cNvPr>
          <p:cNvSpPr txBox="1"/>
          <p:nvPr/>
        </p:nvSpPr>
        <p:spPr>
          <a:xfrm>
            <a:off x="5376794" y="754145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63DC98-DFE2-261B-601A-46FD6ED870DA}"/>
              </a:ext>
            </a:extLst>
          </p:cNvPr>
          <p:cNvSpPr txBox="1"/>
          <p:nvPr/>
        </p:nvSpPr>
        <p:spPr>
          <a:xfrm>
            <a:off x="5377103" y="141426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AB33828-57E2-9348-1EC4-0427447089A5}"/>
              </a:ext>
            </a:extLst>
          </p:cNvPr>
          <p:cNvSpPr txBox="1"/>
          <p:nvPr/>
        </p:nvSpPr>
        <p:spPr>
          <a:xfrm>
            <a:off x="5376794" y="2083810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对齐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37E19-DCFC-0137-0CDF-E54B69B50934}"/>
              </a:ext>
            </a:extLst>
          </p:cNvPr>
          <p:cNvSpPr txBox="1"/>
          <p:nvPr/>
        </p:nvSpPr>
        <p:spPr>
          <a:xfrm>
            <a:off x="5377104" y="27439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译码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0841B1D-6B64-9A60-CC48-21C5F44D19CC}"/>
              </a:ext>
            </a:extLst>
          </p:cNvPr>
          <p:cNvSpPr txBox="1"/>
          <p:nvPr/>
        </p:nvSpPr>
        <p:spPr>
          <a:xfrm>
            <a:off x="9072102" y="791853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A49D25B-1CC6-EB8D-ED89-EC3BFA847C23}"/>
              </a:ext>
            </a:extLst>
          </p:cNvPr>
          <p:cNvSpPr txBox="1"/>
          <p:nvPr/>
        </p:nvSpPr>
        <p:spPr>
          <a:xfrm>
            <a:off x="9072102" y="211209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ADB146-3DC2-B89D-39FB-554A166C834A}"/>
              </a:ext>
            </a:extLst>
          </p:cNvPr>
          <p:cNvSpPr txBox="1"/>
          <p:nvPr/>
        </p:nvSpPr>
        <p:spPr>
          <a:xfrm>
            <a:off x="9072102" y="277269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9046CF3-8C67-8D97-0B6E-732D80B628B2}"/>
              </a:ext>
            </a:extLst>
          </p:cNvPr>
          <p:cNvSpPr txBox="1"/>
          <p:nvPr/>
        </p:nvSpPr>
        <p:spPr>
          <a:xfrm>
            <a:off x="2686116" y="3191101"/>
            <a:ext cx="17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/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存储管道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6127796" y="318166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I1</a:t>
            </a:r>
            <a:r>
              <a:rPr lang="zh-CN" altLang="en-US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47CB700-D250-A1BA-7292-0DA17B85C8D4}"/>
              </a:ext>
            </a:extLst>
          </p:cNvPr>
          <p:cNvSpPr txBox="1"/>
          <p:nvPr/>
        </p:nvSpPr>
        <p:spPr>
          <a:xfrm>
            <a:off x="7651487" y="32029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B60A4BB-7D90-E255-2BE6-1DA047DBC0F0}"/>
              </a:ext>
            </a:extLst>
          </p:cNvPr>
          <p:cNvSpPr txBox="1"/>
          <p:nvPr/>
        </p:nvSpPr>
        <p:spPr>
          <a:xfrm>
            <a:off x="9227367" y="3160883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除法器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42A17AE-BF43-1F75-DF9A-A6275A43F933}"/>
              </a:ext>
            </a:extLst>
          </p:cNvPr>
          <p:cNvSpPr txBox="1"/>
          <p:nvPr/>
        </p:nvSpPr>
        <p:spPr>
          <a:xfrm>
            <a:off x="9091020" y="554998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83A327-7C17-013E-D95C-760EED6F06D5}"/>
              </a:ext>
            </a:extLst>
          </p:cNvPr>
          <p:cNvSpPr txBox="1"/>
          <p:nvPr/>
        </p:nvSpPr>
        <p:spPr>
          <a:xfrm>
            <a:off x="4521448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A165B7F-77F7-2CE4-A226-F50001A8F04E}"/>
              </a:ext>
            </a:extLst>
          </p:cNvPr>
          <p:cNvSpPr txBox="1"/>
          <p:nvPr/>
        </p:nvSpPr>
        <p:spPr>
          <a:xfrm>
            <a:off x="6101702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69CF7D3-7C7B-9FC0-D314-D4551553D47F}"/>
              </a:ext>
            </a:extLst>
          </p:cNvPr>
          <p:cNvSpPr txBox="1"/>
          <p:nvPr/>
        </p:nvSpPr>
        <p:spPr>
          <a:xfrm>
            <a:off x="9320218" y="4056444"/>
            <a:ext cx="1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管外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34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周期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043BD35-BBB2-E082-DDE6-B6BB70FD6509}"/>
              </a:ext>
            </a:extLst>
          </p:cNvPr>
          <p:cNvSpPr txBox="1"/>
          <p:nvPr/>
        </p:nvSpPr>
        <p:spPr>
          <a:xfrm>
            <a:off x="3039255" y="5029329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7A8F812-DE0A-34ED-BE3D-4F712414639D}"/>
              </a:ext>
            </a:extLst>
          </p:cNvPr>
          <p:cNvSpPr txBox="1"/>
          <p:nvPr/>
        </p:nvSpPr>
        <p:spPr>
          <a:xfrm>
            <a:off x="7734911" y="5024745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9D21084-D153-8C38-A1B3-974124397E5C}"/>
              </a:ext>
            </a:extLst>
          </p:cNvPr>
          <p:cNvSpPr txBox="1"/>
          <p:nvPr/>
        </p:nvSpPr>
        <p:spPr>
          <a:xfrm>
            <a:off x="4521447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A41B47D-99D1-6B5A-31AF-DD372F00C105}"/>
              </a:ext>
            </a:extLst>
          </p:cNvPr>
          <p:cNvSpPr txBox="1"/>
          <p:nvPr/>
        </p:nvSpPr>
        <p:spPr>
          <a:xfrm>
            <a:off x="6090088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4AFB65D-659C-FC29-C8FD-A73668CEC962}"/>
              </a:ext>
            </a:extLst>
          </p:cNvPr>
          <p:cNvSpPr txBox="1"/>
          <p:nvPr/>
        </p:nvSpPr>
        <p:spPr>
          <a:xfrm>
            <a:off x="2208380" y="5524200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提交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4AECF67-9E03-BAB0-A425-56A23241602B}"/>
              </a:ext>
            </a:extLst>
          </p:cNvPr>
          <p:cNvSpPr txBox="1"/>
          <p:nvPr/>
        </p:nvSpPr>
        <p:spPr>
          <a:xfrm>
            <a:off x="2208379" y="6181673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回写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42" name="Conector recto 9"/>
          <p:cNvCxnSpPr/>
          <p:nvPr/>
        </p:nvCxnSpPr>
        <p:spPr>
          <a:xfrm>
            <a:off x="5204346" y="1985200"/>
            <a:ext cx="14014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10"/>
          <p:cNvCxnSpPr/>
          <p:nvPr/>
        </p:nvCxnSpPr>
        <p:spPr>
          <a:xfrm>
            <a:off x="4431855" y="3138139"/>
            <a:ext cx="2208" cy="3499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12"/>
          <p:cNvCxnSpPr/>
          <p:nvPr/>
        </p:nvCxnSpPr>
        <p:spPr>
          <a:xfrm flipV="1">
            <a:off x="4431855" y="6637181"/>
            <a:ext cx="2944192" cy="140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13"/>
          <p:cNvCxnSpPr/>
          <p:nvPr/>
        </p:nvCxnSpPr>
        <p:spPr>
          <a:xfrm>
            <a:off x="4431855" y="3138139"/>
            <a:ext cx="7724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17"/>
          <p:cNvCxnSpPr/>
          <p:nvPr/>
        </p:nvCxnSpPr>
        <p:spPr>
          <a:xfrm flipH="1">
            <a:off x="5202277" y="1985200"/>
            <a:ext cx="2069" cy="11731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24"/>
          <p:cNvCxnSpPr/>
          <p:nvPr/>
        </p:nvCxnSpPr>
        <p:spPr>
          <a:xfrm flipH="1">
            <a:off x="6605764" y="1985200"/>
            <a:ext cx="2069" cy="11731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25"/>
          <p:cNvCxnSpPr/>
          <p:nvPr/>
        </p:nvCxnSpPr>
        <p:spPr>
          <a:xfrm>
            <a:off x="6605764" y="3151751"/>
            <a:ext cx="7724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26"/>
          <p:cNvCxnSpPr/>
          <p:nvPr/>
        </p:nvCxnSpPr>
        <p:spPr>
          <a:xfrm>
            <a:off x="7376047" y="3138138"/>
            <a:ext cx="2208" cy="3499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4576407" y="319110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I0</a:t>
            </a:r>
            <a:r>
              <a:rPr lang="zh-CN" altLang="en-US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22</cp:revision>
  <dcterms:created xsi:type="dcterms:W3CDTF">2021-01-23T13:23:45Z</dcterms:created>
  <dcterms:modified xsi:type="dcterms:W3CDTF">2022-05-17T06:00:58Z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F919186C-5BC3-4BA2-3F46-3F153F7F3F3F</vt:lpwstr>
  </property>
  <property fmtid="{D5CDD505-2E9C-101B-9397-08002B2CF9AE}" pid="3" name="ArticulatePath">
    <vt:lpwstr>SweRV-EH1</vt:lpwstr>
  </property>
</Properties>
</file>