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528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modificar el estilo de título del patrón</a:t>
            </a:r>
            <a:endParaRPr lang="zh-CN" alt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Haga</a:t>
            </a:r>
            <a:r>
              <a:rPr lang="zh-CN" altLang="en-US"/>
              <a:t> </a:t>
            </a:r>
            <a:r>
              <a:rPr lang="en-US" altLang="zh-CN"/>
              <a:t>clic para editar el estilo de subtítulo del patrón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26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3030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074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736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18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60540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407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8495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094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Editar el estilo de texto del patrón</a:t>
            </a:r>
            <a:endParaRPr lang="en-US" altLang="zh-CN" dirty="0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2263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Haga clic para modificar el estilo de título del patrón</a:t>
            </a:r>
            <a:endParaRPr lang="en-US" altLang="zh-CN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Editar el estilo de texto del patrón</a:t>
            </a:r>
          </a:p>
          <a:p>
            <a:pPr lvl="1"/>
            <a:r>
              <a:rPr lang="en-US" altLang="zh-CN"/>
              <a:t>Segundo nivel</a:t>
            </a:r>
            <a:endParaRPr lang="zh-CN" altLang="en-US"/>
          </a:p>
          <a:p>
            <a:pPr lvl="2"/>
            <a:r>
              <a:rPr lang="en-US" altLang="zh-CN"/>
              <a:t>Tercer nivel</a:t>
            </a:r>
            <a:endParaRPr lang="zh-CN" altLang="en-US"/>
          </a:p>
          <a:p>
            <a:pPr lvl="3"/>
            <a:r>
              <a:rPr lang="en-US" altLang="zh-CN"/>
              <a:t>Cuarto nivel</a:t>
            </a:r>
            <a:endParaRPr lang="zh-CN" altLang="en-US"/>
          </a:p>
          <a:p>
            <a:pPr lvl="4"/>
            <a:r>
              <a:rPr lang="en-US" altLang="zh-CN"/>
              <a:t>Quinto nivel</a:t>
            </a:r>
            <a:endParaRPr lang="zh-CN" altLang="en-US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A444F-3805-4F7C-A0BD-0B800246E98C}" type="datetimeFigureOut">
              <a:rPr lang="en-US" altLang="zh-CN" smtClean="0"/>
              <a:t>5/17/2022</a:t>
            </a:fld>
            <a:endParaRPr lang="zh-CN" altLang="en-US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E5971-FA06-43C7-88F8-78FAD0C727A0}" type="slidenum">
              <a:rPr lang="en-US" altLang="zh-CN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6640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5497" y="56318"/>
            <a:ext cx="9118738" cy="680168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9E1B9CBE-4C3E-7791-EDFF-7B9FBDDD6C82}"/>
              </a:ext>
            </a:extLst>
          </p:cNvPr>
          <p:cNvSpPr txBox="1"/>
          <p:nvPr/>
        </p:nvSpPr>
        <p:spPr>
          <a:xfrm>
            <a:off x="1681486" y="254524"/>
            <a:ext cx="17910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阶段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="" xmlns:a16="http://schemas.microsoft.com/office/drawing/2014/main" id="{B8CD69B4-5805-ED68-996C-85D38E00BAE3}"/>
              </a:ext>
            </a:extLst>
          </p:cNvPr>
          <p:cNvSpPr txBox="1"/>
          <p:nvPr/>
        </p:nvSpPr>
        <p:spPr>
          <a:xfrm>
            <a:off x="5376794" y="754145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1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="" xmlns:a16="http://schemas.microsoft.com/office/drawing/2014/main" id="{D563DC98-DFE2-261B-601A-46FD6ED870DA}"/>
              </a:ext>
            </a:extLst>
          </p:cNvPr>
          <p:cNvSpPr txBox="1"/>
          <p:nvPr/>
        </p:nvSpPr>
        <p:spPr>
          <a:xfrm>
            <a:off x="5377103" y="141426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取指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2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CAB33828-57E2-9348-1EC4-0427447089A5}"/>
              </a:ext>
            </a:extLst>
          </p:cNvPr>
          <p:cNvSpPr txBox="1"/>
          <p:nvPr/>
        </p:nvSpPr>
        <p:spPr>
          <a:xfrm>
            <a:off x="5376794" y="2083810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对齐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D9737E19-DCFC-0137-0CDF-E54B69B50934}"/>
              </a:ext>
            </a:extLst>
          </p:cNvPr>
          <p:cNvSpPr txBox="1"/>
          <p:nvPr/>
        </p:nvSpPr>
        <p:spPr>
          <a:xfrm>
            <a:off x="5377104" y="2743929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译码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D0841B1D-6B64-9A60-CC48-21C5F44D19CC}"/>
              </a:ext>
            </a:extLst>
          </p:cNvPr>
          <p:cNvSpPr txBox="1"/>
          <p:nvPr/>
        </p:nvSpPr>
        <p:spPr>
          <a:xfrm>
            <a:off x="9072102" y="791853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0A49D25B-1CC6-EB8D-ED89-EC3BFA847C23}"/>
              </a:ext>
            </a:extLst>
          </p:cNvPr>
          <p:cNvSpPr txBox="1"/>
          <p:nvPr/>
        </p:nvSpPr>
        <p:spPr>
          <a:xfrm>
            <a:off x="9072102" y="2112091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53ADB146-3DC2-B89D-39FB-554A166C834A}"/>
              </a:ext>
            </a:extLst>
          </p:cNvPr>
          <p:cNvSpPr txBox="1"/>
          <p:nvPr/>
        </p:nvSpPr>
        <p:spPr>
          <a:xfrm>
            <a:off x="9072102" y="277269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79046CF3-8C67-8D97-0B6E-732D80B628B2}"/>
              </a:ext>
            </a:extLst>
          </p:cNvPr>
          <p:cNvSpPr txBox="1"/>
          <p:nvPr/>
        </p:nvSpPr>
        <p:spPr>
          <a:xfrm>
            <a:off x="2686116" y="3191101"/>
            <a:ext cx="170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/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存储管道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91884C5F-821A-D6FF-B576-B563C7A0F38F}"/>
              </a:ext>
            </a:extLst>
          </p:cNvPr>
          <p:cNvSpPr txBox="1"/>
          <p:nvPr/>
        </p:nvSpPr>
        <p:spPr>
          <a:xfrm>
            <a:off x="6127796" y="3181667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I1</a:t>
            </a:r>
            <a:r>
              <a:rPr lang="zh-CN" altLang="en-US" sz="1800" dirty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="" xmlns:a16="http://schemas.microsoft.com/office/drawing/2014/main" id="{647CB700-D250-A1BA-7292-0DA17B85C8D4}"/>
              </a:ext>
            </a:extLst>
          </p:cNvPr>
          <p:cNvSpPr txBox="1"/>
          <p:nvPr/>
        </p:nvSpPr>
        <p:spPr>
          <a:xfrm>
            <a:off x="7651487" y="3202945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5B60A4BB-7D90-E255-2BE6-1DA047DBC0F0}"/>
              </a:ext>
            </a:extLst>
          </p:cNvPr>
          <p:cNvSpPr txBox="1"/>
          <p:nvPr/>
        </p:nvSpPr>
        <p:spPr>
          <a:xfrm>
            <a:off x="9227367" y="3160883"/>
            <a:ext cx="1247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除法器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642A17AE-BF43-1F75-DF9A-A6275A43F933}"/>
              </a:ext>
            </a:extLst>
          </p:cNvPr>
          <p:cNvSpPr txBox="1"/>
          <p:nvPr/>
        </p:nvSpPr>
        <p:spPr>
          <a:xfrm>
            <a:off x="9091020" y="5549984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停顿点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0E83A327-7C17-013E-D95C-760EED6F06D5}"/>
              </a:ext>
            </a:extLst>
          </p:cNvPr>
          <p:cNvSpPr txBox="1"/>
          <p:nvPr/>
        </p:nvSpPr>
        <p:spPr>
          <a:xfrm>
            <a:off x="4521448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A165B7F-77F7-2CE4-A226-F50001A8F04E}"/>
              </a:ext>
            </a:extLst>
          </p:cNvPr>
          <p:cNvSpPr txBox="1"/>
          <p:nvPr/>
        </p:nvSpPr>
        <p:spPr>
          <a:xfrm>
            <a:off x="6101702" y="3548605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EX1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869CF7D3-7C7B-9FC0-D314-D4551553D47F}"/>
              </a:ext>
            </a:extLst>
          </p:cNvPr>
          <p:cNvSpPr txBox="1"/>
          <p:nvPr/>
        </p:nvSpPr>
        <p:spPr>
          <a:xfrm>
            <a:off x="9320218" y="4056444"/>
            <a:ext cx="1061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管外</a:t>
            </a:r>
            <a:r>
              <a:rPr lang="en-US" altLang="zh-CN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34</a:t>
            </a:r>
            <a:r>
              <a:rPr lang="zh-CN" altLang="en-US" sz="18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周期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="" xmlns:a16="http://schemas.microsoft.com/office/drawing/2014/main" id="{5043BD35-BBB2-E082-DDE6-B6BB70FD6509}"/>
              </a:ext>
            </a:extLst>
          </p:cNvPr>
          <p:cNvSpPr txBox="1"/>
          <p:nvPr/>
        </p:nvSpPr>
        <p:spPr>
          <a:xfrm>
            <a:off x="3039255" y="5029329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装载结果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A7A8F812-DE0A-34ED-BE3D-4F712414639D}"/>
              </a:ext>
            </a:extLst>
          </p:cNvPr>
          <p:cNvSpPr txBox="1"/>
          <p:nvPr/>
        </p:nvSpPr>
        <p:spPr>
          <a:xfrm>
            <a:off x="7734911" y="5024745"/>
            <a:ext cx="10617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乘法结果</a:t>
            </a:r>
            <a:endParaRPr lang="zh-CN" altLang="en-US" sz="10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="" xmlns:a16="http://schemas.microsoft.com/office/drawing/2014/main" id="{59D21084-D153-8C38-A1B3-974124397E5C}"/>
              </a:ext>
            </a:extLst>
          </p:cNvPr>
          <p:cNvSpPr txBox="1"/>
          <p:nvPr/>
        </p:nvSpPr>
        <p:spPr>
          <a:xfrm>
            <a:off x="4521447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="" xmlns:a16="http://schemas.microsoft.com/office/drawing/2014/main" id="{BA41B47D-99D1-6B5A-31AF-DD372F00C105}"/>
              </a:ext>
            </a:extLst>
          </p:cNvPr>
          <p:cNvSpPr txBox="1"/>
          <p:nvPr/>
        </p:nvSpPr>
        <p:spPr>
          <a:xfrm>
            <a:off x="6090088" y="5523007"/>
            <a:ext cx="12213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EX4</a:t>
            </a:r>
            <a:r>
              <a:rPr lang="zh-CN" altLang="en-US" sz="160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加法器</a:t>
            </a:r>
            <a:endParaRPr lang="zh-CN" altLang="en-US" sz="1600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E4AFB65D-659C-FC29-C8FD-A73668CEC962}"/>
              </a:ext>
            </a:extLst>
          </p:cNvPr>
          <p:cNvSpPr txBox="1"/>
          <p:nvPr/>
        </p:nvSpPr>
        <p:spPr>
          <a:xfrm>
            <a:off x="2208380" y="5524200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提交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34AECF67-9E03-BAB0-A425-56A23241602B}"/>
              </a:ext>
            </a:extLst>
          </p:cNvPr>
          <p:cNvSpPr txBox="1"/>
          <p:nvPr/>
        </p:nvSpPr>
        <p:spPr>
          <a:xfrm>
            <a:off x="2208379" y="6181673"/>
            <a:ext cx="1221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回写</a:t>
            </a:r>
            <a:endParaRPr lang="zh-CN" altLang="en-US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  <p:cxnSp>
        <p:nvCxnSpPr>
          <p:cNvPr id="26" name="Conector recto 9"/>
          <p:cNvCxnSpPr/>
          <p:nvPr/>
        </p:nvCxnSpPr>
        <p:spPr>
          <a:xfrm>
            <a:off x="5210448" y="1967948"/>
            <a:ext cx="140141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10"/>
          <p:cNvCxnSpPr/>
          <p:nvPr/>
        </p:nvCxnSpPr>
        <p:spPr>
          <a:xfrm>
            <a:off x="5981423" y="3141125"/>
            <a:ext cx="2208" cy="349904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12"/>
          <p:cNvCxnSpPr/>
          <p:nvPr/>
        </p:nvCxnSpPr>
        <p:spPr>
          <a:xfrm flipV="1">
            <a:off x="5978939" y="6622466"/>
            <a:ext cx="2944192" cy="1408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13"/>
          <p:cNvCxnSpPr/>
          <p:nvPr/>
        </p:nvCxnSpPr>
        <p:spPr>
          <a:xfrm>
            <a:off x="5208932" y="3141125"/>
            <a:ext cx="7724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17"/>
          <p:cNvCxnSpPr/>
          <p:nvPr/>
        </p:nvCxnSpPr>
        <p:spPr>
          <a:xfrm flipH="1">
            <a:off x="5208379" y="1967948"/>
            <a:ext cx="2069" cy="11731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24"/>
          <p:cNvCxnSpPr/>
          <p:nvPr/>
        </p:nvCxnSpPr>
        <p:spPr>
          <a:xfrm flipH="1">
            <a:off x="6611866" y="1967948"/>
            <a:ext cx="2069" cy="11731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25"/>
          <p:cNvCxnSpPr/>
          <p:nvPr/>
        </p:nvCxnSpPr>
        <p:spPr>
          <a:xfrm>
            <a:off x="6611866" y="3134499"/>
            <a:ext cx="2306572" cy="66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26"/>
          <p:cNvCxnSpPr/>
          <p:nvPr/>
        </p:nvCxnSpPr>
        <p:spPr>
          <a:xfrm>
            <a:off x="8918438" y="3120886"/>
            <a:ext cx="2208" cy="349904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12">
            <a:extLst>
              <a:ext uri="{FF2B5EF4-FFF2-40B4-BE49-F238E27FC236}">
                <a16:creationId xmlns="" xmlns:a16="http://schemas.microsoft.com/office/drawing/2014/main" id="{91884C5F-821A-D6FF-B576-B563C7A0F38F}"/>
              </a:ext>
            </a:extLst>
          </p:cNvPr>
          <p:cNvSpPr txBox="1"/>
          <p:nvPr/>
        </p:nvSpPr>
        <p:spPr>
          <a:xfrm>
            <a:off x="4575372" y="3186729"/>
            <a:ext cx="106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I0</a:t>
            </a:r>
            <a:r>
              <a:rPr lang="zh-CN" altLang="en-US" sz="1800" dirty="0" smtClean="0">
                <a:effectLst/>
                <a:latin typeface="Arial" panose="020B0604020202020204" pitchFamily="34" charset="0"/>
                <a:ea typeface="宋体" panose="02010600030101010101" pitchFamily="2" charset="-122"/>
                <a:cs typeface="Calibri" panose="020F0502020204030204" pitchFamily="34" charset="0"/>
                <a:sym typeface="Arial" panose="020B0604020202020204" pitchFamily="34" charset="0"/>
              </a:rPr>
              <a:t>管道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21763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47</Words>
  <Application>Microsoft Office PowerPoint</Application>
  <PresentationFormat>自定义</PresentationFormat>
  <Paragraphs>23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Tema de Office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ANGEL CHAVER MARTINEZ</dc:creator>
  <cp:lastModifiedBy>AAA</cp:lastModifiedBy>
  <cp:revision>23</cp:revision>
  <dcterms:created xsi:type="dcterms:W3CDTF">2021-01-23T13:23:45Z</dcterms:created>
  <dcterms:modified xsi:type="dcterms:W3CDTF">2022-05-17T06:00:33Z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F919186C-5BC3-4BA2-3F46-3F153F7F3F3F</vt:lpwstr>
  </property>
  <property fmtid="{D5CDD505-2E9C-101B-9397-08002B2CF9AE}" pid="3" name="ArticulatePath">
    <vt:lpwstr>SweRV-EH1</vt:lpwstr>
  </property>
</Properties>
</file>