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引导ROM</a:t>
                </a: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系统控制</a:t>
                </a: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SPI1闪存</a:t>
                </a: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SPI2加速器</a:t>
                </a: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定时器</a:t>
                </a: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GPIO1 LED开关</a:t>
                </a: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UART</a:t>
                </a: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地址译码器</a:t>
                </a: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WB-Axi桥</a:t>
                </a: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SweRV EH1</a:t>
                </a: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dirty="1" sz="2000" b="1"/>
                  <a:t>地址[15:6]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dirty="1" sz="2000" b="1"/>
                  <a:t>地址[5:2]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dirty="1" sz="4000"/>
                  <a:t>7-1多路开关</a:t>
                </a: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ángulo 43"/>
              <p:cNvSpPr/>
              <p:nvPr/>
            </p:nvSpPr>
            <p:spPr>
              <a:xfrm>
                <a:off x="117843" y="5001449"/>
                <a:ext cx="1665616" cy="836659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1963994" y="4982883"/>
                <a:ext cx="2978881" cy="922734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35</cp:revision>
  <dcterms:created xsi:type="dcterms:W3CDTF">2020-07-03T13:44:51Z</dcterms:created>
  <dcterms:modified xsi:type="dcterms:W3CDTF">2020-11-27T20:00:16Z</dcterms:modified>
</cp:coreProperties>
</file>