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>
        <p:scale>
          <a:sx n="75" d="100"/>
          <a:sy n="75" d="100"/>
        </p:scale>
        <p:origin x="108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711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825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25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53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99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13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98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41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06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445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48973-3C2B-4DF0-AD56-1969F061A9F8}" type="datetimeFigureOut">
              <a:rPr lang="es-ES" smtClean="0"/>
              <a:t>26/10/2020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81781-15D9-4C70-8ACD-46A8074A64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31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3491306" y="0"/>
            <a:ext cx="7299836" cy="6858000"/>
            <a:chOff x="3491306" y="0"/>
            <a:chExt cx="7299836" cy="6858000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1306" y="0"/>
              <a:ext cx="5209387" cy="6858000"/>
            </a:xfrm>
            <a:prstGeom prst="rect">
              <a:avLst/>
            </a:prstGeom>
          </p:spPr>
        </p:pic>
        <p:sp>
          <p:nvSpPr>
            <p:cNvPr id="5" name="Rectángulo 4"/>
            <p:cNvSpPr/>
            <p:nvPr/>
          </p:nvSpPr>
          <p:spPr>
            <a:xfrm>
              <a:off x="6504397" y="4496586"/>
              <a:ext cx="1319752" cy="7635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" name="Conector recto de flecha 11"/>
            <p:cNvCxnSpPr/>
            <p:nvPr/>
          </p:nvCxnSpPr>
          <p:spPr>
            <a:xfrm>
              <a:off x="7824149" y="4829175"/>
              <a:ext cx="11960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uadroTexto 14"/>
            <p:cNvSpPr txBox="1"/>
            <p:nvPr/>
          </p:nvSpPr>
          <p:spPr>
            <a:xfrm>
              <a:off x="8924925" y="4306050"/>
              <a:ext cx="1866217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800" b="1"/>
                <a:t>器件</a:t>
              </a:r>
            </a:p>
            <a:p>
              <a:r>
                <a:rPr lang="zh-CN" dirty="1" sz="2800" b="1"/>
                <a:t>控制器</a:t>
              </a:r>
            </a:p>
            <a:p>
              <a:r>
                <a:rPr lang="zh-CN" dirty="1" sz="2800" b="1"/>
                <a:t>（包括</a:t>
              </a:r>
              <a:r>
                <a:rPr lang="zh-CN" dirty="1" sz="2800" b="1"/>
                <a:t> </a:t>
              </a:r>
            </a:p>
            <a:p>
              <a:r>
                <a:rPr lang="zh-CN" dirty="1" sz="2800" b="1"/>
                <a:t>一系列</a:t>
              </a:r>
            </a:p>
            <a:p>
              <a:r>
                <a:rPr lang="zh-CN" dirty="1" sz="2800" b="1"/>
                <a:t>寄存器）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68567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3</cp:revision>
  <dcterms:created xsi:type="dcterms:W3CDTF">2020-10-26T04:36:11Z</dcterms:created>
  <dcterms:modified xsi:type="dcterms:W3CDTF">2020-10-26T04:43:36Z</dcterms:modified>
</cp:coreProperties>
</file>