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5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7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3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3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4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8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917A-209C-49C9-950F-D4621E4B79DD}" type="datetimeFigureOut">
              <a:rPr lang="es-ES" smtClean="0"/>
              <a:t>06/10/2020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6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88150" y="1032302"/>
            <a:ext cx="6963773" cy="4906382"/>
            <a:chOff x="2888150" y="1032302"/>
            <a:chExt cx="6963773" cy="4906382"/>
          </a:xfrm>
        </p:grpSpPr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5273644" y="2201419"/>
              <a:ext cx="1109214" cy="31516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00B050"/>
                  </a:solidFill>
                </a:rPr>
                <a:t>指令1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00B050"/>
                  </a:solidFill>
                </a:rPr>
                <a:t>指令2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00B050"/>
                  </a:solidFill>
                </a:rPr>
                <a:t>指令3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00B050"/>
                  </a:solidFill>
                </a:rPr>
                <a:t>指令4</a:t>
              </a:r>
            </a:p>
            <a:p>
              <a:pPr eaLnBrk="0" hangingPunct="0">
                <a:spcBef>
                  <a:spcPct val="20000"/>
                </a:spcBef>
              </a:pPr>
              <a:endParaRPr lang="es-ES_tradnl" sz="1400" dirty="0" smtClean="0">
                <a:solidFill>
                  <a:srgbClr val="00B050"/>
                </a:solidFill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00B050"/>
                  </a:solidFill>
                </a:rPr>
                <a:t>指令5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00B050"/>
                  </a:solidFill>
                </a:rPr>
                <a:t>指令6</a:t>
              </a:r>
            </a:p>
            <a:p>
              <a:pPr eaLnBrk="0" hangingPunct="0">
                <a:spcBef>
                  <a:spcPct val="20000"/>
                </a:spcBef>
              </a:pPr>
              <a:endParaRPr lang="es-ES_tradnl" sz="1400" dirty="0" smtClean="0">
                <a:solidFill>
                  <a:srgbClr val="00B050"/>
                </a:solidFill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00B050"/>
                  </a:solidFill>
                </a:rPr>
                <a:t>指令7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00B050"/>
                  </a:solidFill>
                </a:rPr>
                <a:t>指令8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00B050"/>
                  </a:solidFill>
                </a:rPr>
                <a:t>指令9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00B050"/>
                  </a:solidFill>
                </a:rPr>
                <a:t>…</a:t>
              </a: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5230490" y="1790386"/>
              <a:ext cx="1209948" cy="3693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zh-CN" dirty="1" b="1" u="sng"/>
                <a:t>程序</a:t>
              </a: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6545231" y="2301764"/>
              <a:ext cx="0" cy="900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sm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 flipV="1">
              <a:off x="6608731" y="1666224"/>
              <a:ext cx="1554282" cy="154993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wrap="square" anchor="ctr">
              <a:spAutoFit/>
            </a:bodyPr>
            <a:lstStyle/>
            <a:p>
              <a:endParaRPr lang="es-E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20593" y="1666224"/>
              <a:ext cx="0" cy="16200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sm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 flipH="1">
              <a:off x="6608729" y="3261925"/>
              <a:ext cx="1470352" cy="30718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 wrap="square" anchor="ctr">
              <a:spAutoFit/>
            </a:bodyPr>
            <a:lstStyle/>
            <a:p>
              <a:endParaRPr lang="es-ES"/>
            </a:p>
          </p:txBody>
        </p:sp>
        <p:sp>
          <p:nvSpPr>
            <p:cNvPr id="54" name="Line 23"/>
            <p:cNvSpPr>
              <a:spLocks noChangeShapeType="1"/>
            </p:cNvSpPr>
            <p:nvPr/>
          </p:nvSpPr>
          <p:spPr bwMode="auto">
            <a:xfrm>
              <a:off x="6545231" y="4363264"/>
              <a:ext cx="0" cy="828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sm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55" name="Line 27"/>
            <p:cNvSpPr>
              <a:spLocks noChangeShapeType="1"/>
            </p:cNvSpPr>
            <p:nvPr/>
          </p:nvSpPr>
          <p:spPr bwMode="auto">
            <a:xfrm>
              <a:off x="6545230" y="3576683"/>
              <a:ext cx="3053" cy="46800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triangle" w="med" len="sm"/>
            </a:ln>
          </p:spPr>
          <p:txBody>
            <a:bodyPr wrap="square" anchor="ctr">
              <a:spAutoFit/>
            </a:bodyPr>
            <a:lstStyle/>
            <a:p>
              <a:endParaRPr lang="es-ES"/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8250451" y="1503223"/>
              <a:ext cx="1510670" cy="185897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7030A0"/>
                  </a:solidFill>
                </a:rPr>
                <a:t>指令1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7030A0"/>
                  </a:solidFill>
                </a:rPr>
                <a:t>指令2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7030A0"/>
                  </a:solidFill>
                </a:rPr>
                <a:t>指令3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7030A0"/>
                  </a:solidFill>
                </a:rPr>
                <a:t>指令4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7030A0"/>
                  </a:solidFill>
                </a:rPr>
                <a:t>指令5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7030A0"/>
                  </a:solidFill>
                </a:rPr>
                <a:t>…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7030A0"/>
                  </a:solidFill>
                </a:rPr>
                <a:t>返回指令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8238942" y="1127165"/>
              <a:ext cx="1042273" cy="3693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zh-CN" dirty="1" b="1" u="sng"/>
                <a:t>GPIO-ISR</a:t>
              </a:r>
            </a:p>
          </p:txBody>
        </p:sp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6561722" y="4068670"/>
              <a:ext cx="1601291" cy="677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square" anchor="ctr">
              <a:spAutoFit/>
            </a:bodyPr>
            <a:lstStyle/>
            <a:p>
              <a:endParaRPr lang="es-ES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 flipH="1" flipV="1">
              <a:off x="6592239" y="4305403"/>
              <a:ext cx="1570774" cy="1465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square" anchor="ctr">
              <a:spAutoFit/>
            </a:bodyPr>
            <a:lstStyle/>
            <a:p>
              <a:endParaRPr lang="es-ES"/>
            </a:p>
          </p:txBody>
        </p:sp>
        <p:sp>
          <p:nvSpPr>
            <p:cNvPr id="28" name="Rectángulo 27"/>
            <p:cNvSpPr/>
            <p:nvPr/>
          </p:nvSpPr>
          <p:spPr>
            <a:xfrm>
              <a:off x="5039098" y="1032302"/>
              <a:ext cx="4812825" cy="490638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8250451" y="4019231"/>
              <a:ext cx="1510670" cy="185897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7030A0"/>
                  </a:solidFill>
                </a:rPr>
                <a:t>指令1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7030A0"/>
                  </a:solidFill>
                </a:rPr>
                <a:t>指令2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7030A0"/>
                  </a:solidFill>
                </a:rPr>
                <a:t>指令3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7030A0"/>
                  </a:solidFill>
                </a:rPr>
                <a:t>指令4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7030A0"/>
                  </a:solidFill>
                </a:rPr>
                <a:t>指令5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7030A0"/>
                  </a:solidFill>
                </a:rPr>
                <a:t>…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zh-CN" dirty="1" sz="1400">
                  <a:solidFill>
                    <a:srgbClr val="7030A0"/>
                  </a:solidFill>
                </a:rPr>
                <a:t>返回指令</a:t>
              </a: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8252416" y="3643173"/>
              <a:ext cx="1109599" cy="3693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zh-CN" dirty="1" b="1" u="sng"/>
                <a:t>定时器ISR</a:t>
              </a:r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8216502" y="4150412"/>
              <a:ext cx="0" cy="16200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 type="triangle" w="med" len="sm"/>
            </a:ln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057320" y="2894851"/>
              <a:ext cx="1030242" cy="52322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zh-CN" dirty="1" sz="1400"/>
                <a:t>中断通知</a:t>
              </a:r>
            </a:p>
          </p:txBody>
        </p:sp>
        <p:grpSp>
          <p:nvGrpSpPr>
            <p:cNvPr id="33" name="Grupo 32"/>
            <p:cNvGrpSpPr/>
            <p:nvPr/>
          </p:nvGrpSpPr>
          <p:grpSpPr>
            <a:xfrm>
              <a:off x="2890603" y="4068670"/>
              <a:ext cx="1089025" cy="252413"/>
              <a:chOff x="4425950" y="3743325"/>
              <a:chExt cx="1089025" cy="252413"/>
            </a:xfrm>
            <a:noFill/>
          </p:grpSpPr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ES" sz="1200" b="1"/>
              </a:p>
            </p:txBody>
          </p:sp>
          <p:pic>
            <p:nvPicPr>
              <p:cNvPr id="35" name="Picture 2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dirty="1" sz="1600" b="1"/>
                  <a:t>定时器</a:t>
                </a:r>
              </a:p>
            </p:txBody>
          </p:sp>
        </p:grpSp>
        <p:grpSp>
          <p:nvGrpSpPr>
            <p:cNvPr id="37" name="Grupo 36"/>
            <p:cNvGrpSpPr/>
            <p:nvPr/>
          </p:nvGrpSpPr>
          <p:grpSpPr>
            <a:xfrm>
              <a:off x="2888150" y="3291865"/>
              <a:ext cx="1089025" cy="252413"/>
              <a:chOff x="4425950" y="3743325"/>
              <a:chExt cx="1089025" cy="252413"/>
            </a:xfrm>
            <a:noFill/>
          </p:grpSpPr>
          <p:sp>
            <p:nvSpPr>
              <p:cNvPr id="39" name="Rectangle 24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s-ES" sz="1200" b="1"/>
              </a:p>
            </p:txBody>
          </p:sp>
          <p:pic>
            <p:nvPicPr>
              <p:cNvPr id="41" name="Picture 2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4425950" y="3743325"/>
                <a:ext cx="1089025" cy="252413"/>
              </a:xfrm>
              <a:prstGeom prst="rect">
                <a:avLst/>
              </a:prstGeom>
              <a:grpFill/>
              <a:ln w="12700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zh-CN" dirty="1" sz="1600" b="1"/>
                  <a:t>GPIO</a:t>
                </a:r>
              </a:p>
            </p:txBody>
          </p:sp>
        </p:grpSp>
        <p:cxnSp>
          <p:nvCxnSpPr>
            <p:cNvPr id="43" name="Conector recto de flecha 42"/>
            <p:cNvCxnSpPr/>
            <p:nvPr/>
          </p:nvCxnSpPr>
          <p:spPr>
            <a:xfrm>
              <a:off x="4018253" y="3429073"/>
              <a:ext cx="131975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4043066" y="4190630"/>
              <a:ext cx="1030242" cy="52322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zh-CN" dirty="1" sz="1400"/>
                <a:t>中断通知</a:t>
              </a:r>
            </a:p>
          </p:txBody>
        </p:sp>
        <p:cxnSp>
          <p:nvCxnSpPr>
            <p:cNvPr id="45" name="Conector recto de flecha 44"/>
            <p:cNvCxnSpPr/>
            <p:nvPr/>
          </p:nvCxnSpPr>
          <p:spPr>
            <a:xfrm>
              <a:off x="3998754" y="4190630"/>
              <a:ext cx="131975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4000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54</Words>
  <Application>Microsoft Office PowerPoint</Application>
  <PresentationFormat>Panorámica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KATZALIN OLCOZ HERRERO</dc:creator>
  <cp:lastModifiedBy>DANIEL ANGEL CHAVER MARTINEZ</cp:lastModifiedBy>
  <cp:revision>20</cp:revision>
  <dcterms:created xsi:type="dcterms:W3CDTF">2020-09-15T09:37:17Z</dcterms:created>
  <dcterms:modified xsi:type="dcterms:W3CDTF">2020-10-06T06:09:03Z</dcterms:modified>
</cp:coreProperties>
</file>