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31/10/2020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47403" y="1653858"/>
            <a:ext cx="5306243" cy="2939512"/>
            <a:chOff x="3347403" y="1653858"/>
            <a:chExt cx="5306243" cy="2939512"/>
          </a:xfrm>
        </p:grpSpPr>
        <p:sp>
          <p:nvSpPr>
            <p:cNvPr id="51" name="Rectángulo 50"/>
            <p:cNvSpPr/>
            <p:nvPr/>
          </p:nvSpPr>
          <p:spPr>
            <a:xfrm>
              <a:off x="3745381" y="2112642"/>
              <a:ext cx="1172818" cy="2479807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/>
            <p:cNvSpPr txBox="1"/>
            <p:nvPr/>
          </p:nvSpPr>
          <p:spPr>
            <a:xfrm>
              <a:off x="4121505" y="2112641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SDO</a:t>
              </a:r>
            </a:p>
          </p:txBody>
        </p:sp>
        <p:sp>
          <p:nvSpPr>
            <p:cNvPr id="54" name="CuadroTexto 53"/>
            <p:cNvSpPr txBox="1"/>
            <p:nvPr/>
          </p:nvSpPr>
          <p:spPr>
            <a:xfrm>
              <a:off x="4192245" y="274046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SDI</a:t>
              </a:r>
            </a:p>
          </p:txBody>
        </p:sp>
        <p:sp>
          <p:nvSpPr>
            <p:cNvPr id="55" name="Rectángulo 54"/>
            <p:cNvSpPr/>
            <p:nvPr/>
          </p:nvSpPr>
          <p:spPr>
            <a:xfrm>
              <a:off x="6700616" y="2112642"/>
              <a:ext cx="1172818" cy="2479807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6792666" y="2112641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SDI</a:t>
              </a: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6718928" y="2740467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SDO</a:t>
              </a: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3347403" y="1653858"/>
              <a:ext cx="22224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chemeClr val="accent6">
                      <a:lumMod val="75000"/>
                    </a:schemeClr>
                  </a:solidFill>
                </a:rPr>
                <a:t>SPI控制器</a:t>
              </a: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6395527" y="1653858"/>
              <a:ext cx="2258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>
                  <a:solidFill>
                    <a:srgbClr val="C04040"/>
                  </a:solidFill>
                </a:rPr>
                <a:t>SPI外设</a:t>
              </a:r>
            </a:p>
          </p:txBody>
        </p:sp>
        <p:cxnSp>
          <p:nvCxnSpPr>
            <p:cNvPr id="61" name="Conector recto de flecha 60"/>
            <p:cNvCxnSpPr/>
            <p:nvPr/>
          </p:nvCxnSpPr>
          <p:spPr>
            <a:xfrm>
              <a:off x="4918199" y="235341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/>
            <p:cNvCxnSpPr/>
            <p:nvPr/>
          </p:nvCxnSpPr>
          <p:spPr>
            <a:xfrm>
              <a:off x="4918199" y="3647164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upo 66"/>
            <p:cNvGrpSpPr/>
            <p:nvPr/>
          </p:nvGrpSpPr>
          <p:grpSpPr>
            <a:xfrm>
              <a:off x="4956560" y="3767884"/>
              <a:ext cx="1512000" cy="252000"/>
              <a:chOff x="7513982" y="4056822"/>
              <a:chExt cx="1512000" cy="252000"/>
            </a:xfrm>
          </p:grpSpPr>
          <p:cxnSp>
            <p:nvCxnSpPr>
              <p:cNvPr id="68" name="Conector recto 67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68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recto 69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70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recto 71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ector recto 72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73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CuadroTexto 56"/>
            <p:cNvSpPr txBox="1"/>
            <p:nvPr/>
          </p:nvSpPr>
          <p:spPr>
            <a:xfrm>
              <a:off x="4162428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SCK</a:t>
              </a:r>
            </a:p>
          </p:txBody>
        </p:sp>
        <p:sp>
          <p:nvSpPr>
            <p:cNvPr id="62" name="CuadroTexto 61"/>
            <p:cNvSpPr txBox="1"/>
            <p:nvPr/>
          </p:nvSpPr>
          <p:spPr>
            <a:xfrm>
              <a:off x="6738806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SCK</a:t>
              </a:r>
            </a:p>
          </p:txBody>
        </p:sp>
        <p:cxnSp>
          <p:nvCxnSpPr>
            <p:cNvPr id="64" name="Conector recto de flecha 63"/>
            <p:cNvCxnSpPr/>
            <p:nvPr/>
          </p:nvCxnSpPr>
          <p:spPr>
            <a:xfrm>
              <a:off x="4919801" y="2992829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uadroTexto 64"/>
            <p:cNvSpPr txBox="1"/>
            <p:nvPr/>
          </p:nvSpPr>
          <p:spPr>
            <a:xfrm>
              <a:off x="4268172" y="4069229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CS</a:t>
              </a:r>
            </a:p>
          </p:txBody>
        </p:sp>
        <p:sp>
          <p:nvSpPr>
            <p:cNvPr id="66" name="CuadroTexto 65"/>
            <p:cNvSpPr txBox="1"/>
            <p:nvPr/>
          </p:nvSpPr>
          <p:spPr>
            <a:xfrm>
              <a:off x="6746492" y="4070150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/>
                <a:t>CS</a:t>
              </a:r>
            </a:p>
          </p:txBody>
        </p:sp>
        <p:cxnSp>
          <p:nvCxnSpPr>
            <p:cNvPr id="81" name="Conector recto de flecha 80"/>
            <p:cNvCxnSpPr/>
            <p:nvPr/>
          </p:nvCxnSpPr>
          <p:spPr>
            <a:xfrm>
              <a:off x="4920011" y="434524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>
              <a:off x="4383156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cto 81"/>
            <p:cNvCxnSpPr/>
            <p:nvPr/>
          </p:nvCxnSpPr>
          <p:spPr>
            <a:xfrm>
              <a:off x="6859479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10</cp:revision>
  <dcterms:created xsi:type="dcterms:W3CDTF">2020-10-31T18:05:28Z</dcterms:created>
  <dcterms:modified xsi:type="dcterms:W3CDTF">2020-10-31T22:01:15Z</dcterms:modified>
</cp:coreProperties>
</file>