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04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5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9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2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2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0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7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26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34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0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67891" y="1653858"/>
            <a:ext cx="4806368" cy="2939512"/>
            <a:chOff x="3267891" y="1653858"/>
            <a:chExt cx="4806368" cy="2939512"/>
          </a:xfrm>
        </p:grpSpPr>
        <p:sp>
          <p:nvSpPr>
            <p:cNvPr id="151" name="Rectángulo 150"/>
            <p:cNvSpPr/>
            <p:nvPr/>
          </p:nvSpPr>
          <p:spPr>
            <a:xfrm>
              <a:off x="3745381" y="2112642"/>
              <a:ext cx="1172818" cy="2479807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CuadroTexto 153"/>
            <p:cNvSpPr txBox="1"/>
            <p:nvPr/>
          </p:nvSpPr>
          <p:spPr>
            <a:xfrm>
              <a:off x="4191078" y="2112641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F14</a:t>
              </a:r>
            </a:p>
          </p:txBody>
        </p:sp>
        <p:sp>
          <p:nvSpPr>
            <p:cNvPr id="155" name="CuadroTexto 154"/>
            <p:cNvSpPr txBox="1"/>
            <p:nvPr/>
          </p:nvSpPr>
          <p:spPr>
            <a:xfrm>
              <a:off x="4202184" y="2740467"/>
              <a:ext cx="724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E15</a:t>
              </a:r>
            </a:p>
          </p:txBody>
        </p:sp>
        <p:sp>
          <p:nvSpPr>
            <p:cNvPr id="156" name="Rectángulo 155"/>
            <p:cNvSpPr/>
            <p:nvPr/>
          </p:nvSpPr>
          <p:spPr>
            <a:xfrm>
              <a:off x="6700616" y="2112642"/>
              <a:ext cx="1172818" cy="2479807"/>
            </a:xfrm>
            <a:prstGeom prst="rect">
              <a:avLst/>
            </a:prstGeom>
            <a:noFill/>
            <a:ln w="25400">
              <a:solidFill>
                <a:srgbClr val="C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6792666" y="2112641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SDI</a:t>
              </a:r>
            </a:p>
          </p:txBody>
        </p:sp>
        <p:sp>
          <p:nvSpPr>
            <p:cNvPr id="158" name="CuadroTexto 157"/>
            <p:cNvSpPr txBox="1"/>
            <p:nvPr/>
          </p:nvSpPr>
          <p:spPr>
            <a:xfrm>
              <a:off x="6718928" y="2740467"/>
              <a:ext cx="808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SDO</a:t>
              </a:r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3267891" y="1653858"/>
              <a:ext cx="20874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 b="1">
                  <a:solidFill>
                    <a:schemeClr val="accent6">
                      <a:lumMod val="75000"/>
                    </a:schemeClr>
                  </a:solidFill>
                </a:rPr>
                <a:t>Artix-7 FPGA</a:t>
              </a:r>
            </a:p>
          </p:txBody>
        </p:sp>
        <p:sp>
          <p:nvSpPr>
            <p:cNvPr id="160" name="CuadroTexto 159"/>
            <p:cNvSpPr txBox="1"/>
            <p:nvPr/>
          </p:nvSpPr>
          <p:spPr>
            <a:xfrm>
              <a:off x="6475039" y="1653858"/>
              <a:ext cx="15992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 b="1">
                  <a:solidFill>
                    <a:srgbClr val="C04040"/>
                  </a:solidFill>
                </a:rPr>
                <a:t>ADXL 362</a:t>
              </a:r>
            </a:p>
          </p:txBody>
        </p:sp>
        <p:cxnSp>
          <p:nvCxnSpPr>
            <p:cNvPr id="172" name="Conector recto de flecha 171"/>
            <p:cNvCxnSpPr/>
            <p:nvPr/>
          </p:nvCxnSpPr>
          <p:spPr>
            <a:xfrm>
              <a:off x="4918199" y="2353412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de flecha 172"/>
            <p:cNvCxnSpPr/>
            <p:nvPr/>
          </p:nvCxnSpPr>
          <p:spPr>
            <a:xfrm>
              <a:off x="4918199" y="3647164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upo 176"/>
            <p:cNvGrpSpPr/>
            <p:nvPr/>
          </p:nvGrpSpPr>
          <p:grpSpPr>
            <a:xfrm>
              <a:off x="4956560" y="3767884"/>
              <a:ext cx="1512000" cy="252000"/>
              <a:chOff x="7513982" y="4056822"/>
              <a:chExt cx="1512000" cy="252000"/>
            </a:xfrm>
          </p:grpSpPr>
          <p:cxnSp>
            <p:nvCxnSpPr>
              <p:cNvPr id="204" name="Conector recto 203"/>
              <p:cNvCxnSpPr/>
              <p:nvPr/>
            </p:nvCxnSpPr>
            <p:spPr>
              <a:xfrm>
                <a:off x="7513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/>
              <p:cNvCxnSpPr/>
              <p:nvPr/>
            </p:nvCxnSpPr>
            <p:spPr>
              <a:xfrm flipH="1" flipV="1">
                <a:off x="776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/>
              <p:cNvCxnSpPr/>
              <p:nvPr/>
            </p:nvCxnSpPr>
            <p:spPr>
              <a:xfrm>
                <a:off x="7765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/>
              <p:cNvCxnSpPr/>
              <p:nvPr/>
            </p:nvCxnSpPr>
            <p:spPr>
              <a:xfrm flipH="1" flipV="1">
                <a:off x="8017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/>
              <p:cNvCxnSpPr/>
              <p:nvPr/>
            </p:nvCxnSpPr>
            <p:spPr>
              <a:xfrm>
                <a:off x="8017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/>
              <p:cNvCxnSpPr/>
              <p:nvPr/>
            </p:nvCxnSpPr>
            <p:spPr>
              <a:xfrm flipH="1" flipV="1">
                <a:off x="8269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/>
              <p:cNvCxnSpPr/>
              <p:nvPr/>
            </p:nvCxnSpPr>
            <p:spPr>
              <a:xfrm>
                <a:off x="8269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/>
              <p:cNvCxnSpPr/>
              <p:nvPr/>
            </p:nvCxnSpPr>
            <p:spPr>
              <a:xfrm flipH="1" flipV="1">
                <a:off x="8521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/>
              <p:cNvCxnSpPr/>
              <p:nvPr/>
            </p:nvCxnSpPr>
            <p:spPr>
              <a:xfrm>
                <a:off x="8521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/>
              <p:cNvCxnSpPr/>
              <p:nvPr/>
            </p:nvCxnSpPr>
            <p:spPr>
              <a:xfrm flipH="1" flipV="1">
                <a:off x="8773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/>
              <p:cNvCxnSpPr/>
              <p:nvPr/>
            </p:nvCxnSpPr>
            <p:spPr>
              <a:xfrm>
                <a:off x="8773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/>
              <p:cNvCxnSpPr/>
              <p:nvPr/>
            </p:nvCxnSpPr>
            <p:spPr>
              <a:xfrm flipH="1" flipV="1">
                <a:off x="902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CuadroTexto 177"/>
            <p:cNvSpPr txBox="1"/>
            <p:nvPr/>
          </p:nvSpPr>
          <p:spPr>
            <a:xfrm>
              <a:off x="4192245" y="3370664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F15</a:t>
              </a:r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6738806" y="3370664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SCK</a:t>
              </a:r>
            </a:p>
          </p:txBody>
        </p:sp>
        <p:cxnSp>
          <p:nvCxnSpPr>
            <p:cNvPr id="184" name="Conector recto de flecha 183"/>
            <p:cNvCxnSpPr/>
            <p:nvPr/>
          </p:nvCxnSpPr>
          <p:spPr>
            <a:xfrm>
              <a:off x="4919801" y="2992829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CuadroTexto 184"/>
            <p:cNvSpPr txBox="1"/>
            <p:nvPr/>
          </p:nvSpPr>
          <p:spPr>
            <a:xfrm>
              <a:off x="4148904" y="4069229"/>
              <a:ext cx="771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D15</a:t>
              </a:r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6746492" y="4070150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CS</a:t>
              </a:r>
            </a:p>
          </p:txBody>
        </p:sp>
        <p:cxnSp>
          <p:nvCxnSpPr>
            <p:cNvPr id="201" name="Conector recto de flecha 200"/>
            <p:cNvCxnSpPr/>
            <p:nvPr/>
          </p:nvCxnSpPr>
          <p:spPr>
            <a:xfrm>
              <a:off x="4920011" y="4345242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6859479" y="4130162"/>
              <a:ext cx="3180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55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16</cp:revision>
  <dcterms:created xsi:type="dcterms:W3CDTF">2020-10-31T18:05:28Z</dcterms:created>
  <dcterms:modified xsi:type="dcterms:W3CDTF">2020-11-01T06:56:33Z</dcterms:modified>
</cp:coreProperties>
</file>