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7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10/10/2021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/>
          <p:cNvGrpSpPr/>
          <p:nvPr/>
        </p:nvGrpSpPr>
        <p:grpSpPr>
          <a:xfrm>
            <a:off x="-1479610" y="89115"/>
            <a:ext cx="14319460" cy="5476543"/>
            <a:chOff x="-1479610" y="89115"/>
            <a:chExt cx="14319460" cy="5476543"/>
          </a:xfrm>
        </p:grpSpPr>
        <p:sp>
          <p:nvSpPr>
            <p:cNvPr id="119" name="CuadroTexto 118"/>
            <p:cNvSpPr txBox="1"/>
            <p:nvPr/>
          </p:nvSpPr>
          <p:spPr>
            <a:xfrm>
              <a:off x="482164" y="99047"/>
              <a:ext cx="842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dirty="1" sz="2400" b="1" i="1"/>
                <a:t>周期1</a:t>
              </a:r>
            </a:p>
          </p:txBody>
        </p:sp>
        <p:sp>
          <p:nvSpPr>
            <p:cNvPr id="132" name="CuadroTexto 131"/>
            <p:cNvSpPr txBox="1"/>
            <p:nvPr/>
          </p:nvSpPr>
          <p:spPr>
            <a:xfrm>
              <a:off x="-949408" y="1830206"/>
              <a:ext cx="7393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dirty="1" sz="2800" b="1">
                  <a:solidFill>
                    <a:schemeClr val="accent6">
                      <a:lumMod val="50000"/>
                    </a:schemeClr>
                  </a:solidFill>
                </a:rPr>
                <a:t>EX1</a:t>
              </a:r>
            </a:p>
          </p:txBody>
        </p:sp>
        <p:cxnSp>
          <p:nvCxnSpPr>
            <p:cNvPr id="3" name="Conector recto 2"/>
            <p:cNvCxnSpPr/>
            <p:nvPr/>
          </p:nvCxnSpPr>
          <p:spPr>
            <a:xfrm flipV="1">
              <a:off x="-1091662" y="2484212"/>
              <a:ext cx="13931512" cy="34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145"/>
            <p:cNvCxnSpPr/>
            <p:nvPr/>
          </p:nvCxnSpPr>
          <p:spPr>
            <a:xfrm>
              <a:off x="-1091662" y="3291798"/>
              <a:ext cx="13931512" cy="487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CuadroTexto 174"/>
            <p:cNvSpPr txBox="1"/>
            <p:nvPr/>
          </p:nvSpPr>
          <p:spPr>
            <a:xfrm>
              <a:off x="-946205" y="2615403"/>
              <a:ext cx="7393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dirty="1" sz="2800" b="1">
                  <a:solidFill>
                    <a:schemeClr val="accent6">
                      <a:lumMod val="50000"/>
                    </a:schemeClr>
                  </a:solidFill>
                </a:rPr>
                <a:t>EX2</a:t>
              </a:r>
            </a:p>
          </p:txBody>
        </p:sp>
        <p:sp>
          <p:nvSpPr>
            <p:cNvPr id="176" name="CuadroTexto 175"/>
            <p:cNvSpPr txBox="1"/>
            <p:nvPr/>
          </p:nvSpPr>
          <p:spPr>
            <a:xfrm>
              <a:off x="-952743" y="3419330"/>
              <a:ext cx="7393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dirty="1" sz="2800" b="1">
                  <a:solidFill>
                    <a:schemeClr val="accent6">
                      <a:lumMod val="50000"/>
                    </a:schemeClr>
                  </a:solidFill>
                </a:rPr>
                <a:t>EX3</a:t>
              </a: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-1283355" y="1027891"/>
              <a:ext cx="13066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dirty="1" sz="2800" b="1">
                  <a:solidFill>
                    <a:schemeClr val="accent6">
                      <a:lumMod val="50000"/>
                    </a:schemeClr>
                  </a:solidFill>
                </a:rPr>
                <a:t>译码</a:t>
              </a:r>
            </a:p>
          </p:txBody>
        </p:sp>
        <p:cxnSp>
          <p:nvCxnSpPr>
            <p:cNvPr id="56" name="Conector recto 55"/>
            <p:cNvCxnSpPr/>
            <p:nvPr/>
          </p:nvCxnSpPr>
          <p:spPr>
            <a:xfrm flipV="1">
              <a:off x="-1091662" y="1681897"/>
              <a:ext cx="13931512" cy="34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uadroTexto 58"/>
            <p:cNvSpPr txBox="1"/>
            <p:nvPr/>
          </p:nvSpPr>
          <p:spPr>
            <a:xfrm>
              <a:off x="167491" y="1069548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add</a:t>
              </a:r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67778" y="1047127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-1091662" y="4075043"/>
              <a:ext cx="13931512" cy="2485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-1342563" y="4218918"/>
              <a:ext cx="136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dirty="1" sz="2800" b="1">
                  <a:solidFill>
                    <a:schemeClr val="accent6">
                      <a:lumMod val="50000"/>
                    </a:schemeClr>
                  </a:solidFill>
                </a:rPr>
                <a:t>提交</a:t>
              </a: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-1479610" y="5022845"/>
              <a:ext cx="17125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dirty="1" sz="2800" b="1">
                  <a:solidFill>
                    <a:schemeClr val="accent6">
                      <a:lumMod val="50000"/>
                    </a:schemeClr>
                  </a:solidFill>
                </a:rPr>
                <a:t>回写</a:t>
              </a:r>
            </a:p>
          </p:txBody>
        </p:sp>
        <p:cxnSp>
          <p:nvCxnSpPr>
            <p:cNvPr id="79" name="Conector recto 78"/>
            <p:cNvCxnSpPr/>
            <p:nvPr/>
          </p:nvCxnSpPr>
          <p:spPr>
            <a:xfrm flipH="1">
              <a:off x="1786968" y="162342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CuadroTexto 79"/>
            <p:cNvSpPr txBox="1"/>
            <p:nvPr/>
          </p:nvSpPr>
          <p:spPr>
            <a:xfrm>
              <a:off x="1035513" y="1062924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sub</a:t>
              </a:r>
            </a:p>
          </p:txBody>
        </p:sp>
        <p:sp>
          <p:nvSpPr>
            <p:cNvPr id="81" name="Rectángulo 80"/>
            <p:cNvSpPr/>
            <p:nvPr/>
          </p:nvSpPr>
          <p:spPr>
            <a:xfrm>
              <a:off x="935800" y="104050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107486" y="559388"/>
              <a:ext cx="12732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b="1" i="1">
                  <a:solidFill>
                    <a:schemeClr val="accent3">
                      <a:lumMod val="50000"/>
                    </a:schemeClr>
                  </a:solidFill>
                </a:rPr>
                <a:t>   </a:t>
              </a:r>
              <a:r>
                <a:rPr lang="zh-CN" dirty="1" b="1" i="1">
                  <a:solidFill>
                    <a:schemeClr val="accent3">
                      <a:lumMod val="50000"/>
                    </a:schemeClr>
                  </a:solidFill>
                </a:rPr>
                <a:t>I0             I1 	   I0             I1 	   I0             I1 	   I0             I1 	   I0             I1 	   I0             I1 	   I0             I1</a:t>
              </a: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2305590" y="92423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dirty="1" sz="2400" b="1" i="1"/>
                <a:t>周期2</a:t>
              </a:r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1989667" y="1062924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 </a:t>
              </a:r>
              <a:r>
                <a:rPr lang="zh-CN" dirty="1" sz="2000" b="1">
                  <a:solidFill>
                    <a:srgbClr val="FF0000"/>
                  </a:solidFill>
                </a:rPr>
                <a:t>or</a:t>
              </a:r>
            </a:p>
          </p:txBody>
        </p:sp>
        <p:sp>
          <p:nvSpPr>
            <p:cNvPr id="105" name="Rectángulo 104"/>
            <p:cNvSpPr/>
            <p:nvPr/>
          </p:nvSpPr>
          <p:spPr>
            <a:xfrm>
              <a:off x="1889954" y="104050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1" name="Conector recto 110"/>
            <p:cNvCxnSpPr/>
            <p:nvPr/>
          </p:nvCxnSpPr>
          <p:spPr>
            <a:xfrm flipH="1">
              <a:off x="3629022" y="155718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CuadroTexto 122"/>
            <p:cNvSpPr txBox="1"/>
            <p:nvPr/>
          </p:nvSpPr>
          <p:spPr>
            <a:xfrm>
              <a:off x="2857689" y="1056300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xor</a:t>
              </a:r>
            </a:p>
          </p:txBody>
        </p:sp>
        <p:sp>
          <p:nvSpPr>
            <p:cNvPr id="130" name="Rectángulo 129"/>
            <p:cNvSpPr/>
            <p:nvPr/>
          </p:nvSpPr>
          <p:spPr>
            <a:xfrm>
              <a:off x="2757976" y="1033879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8" name="CuadroTexto 137"/>
            <p:cNvSpPr txBox="1"/>
            <p:nvPr/>
          </p:nvSpPr>
          <p:spPr>
            <a:xfrm>
              <a:off x="1992982" y="1881248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add</a:t>
              </a:r>
            </a:p>
          </p:txBody>
        </p:sp>
        <p:sp>
          <p:nvSpPr>
            <p:cNvPr id="139" name="Rectángulo 138"/>
            <p:cNvSpPr/>
            <p:nvPr/>
          </p:nvSpPr>
          <p:spPr>
            <a:xfrm>
              <a:off x="1893269" y="1858827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0" name="CuadroTexto 139"/>
            <p:cNvSpPr txBox="1"/>
            <p:nvPr/>
          </p:nvSpPr>
          <p:spPr>
            <a:xfrm>
              <a:off x="2861004" y="1874624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sub</a:t>
              </a:r>
            </a:p>
          </p:txBody>
        </p:sp>
        <p:sp>
          <p:nvSpPr>
            <p:cNvPr id="141" name="Rectángulo 140"/>
            <p:cNvSpPr/>
            <p:nvPr/>
          </p:nvSpPr>
          <p:spPr>
            <a:xfrm>
              <a:off x="2761291" y="185220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4144327" y="102363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dirty="1" sz="2400" b="1" i="1"/>
                <a:t>周期3</a:t>
              </a:r>
            </a:p>
          </p:txBody>
        </p:sp>
        <p:cxnSp>
          <p:nvCxnSpPr>
            <p:cNvPr id="145" name="Conector recto 144"/>
            <p:cNvCxnSpPr/>
            <p:nvPr/>
          </p:nvCxnSpPr>
          <p:spPr>
            <a:xfrm flipH="1">
              <a:off x="5447881" y="165658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CuadroTexto 156"/>
            <p:cNvSpPr txBox="1"/>
            <p:nvPr/>
          </p:nvSpPr>
          <p:spPr>
            <a:xfrm>
              <a:off x="5976442" y="95739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dirty="1" sz="2400" b="1" i="1"/>
                <a:t>周期4</a:t>
              </a:r>
            </a:p>
          </p:txBody>
        </p:sp>
        <p:cxnSp>
          <p:nvCxnSpPr>
            <p:cNvPr id="164" name="Conector recto 163"/>
            <p:cNvCxnSpPr/>
            <p:nvPr/>
          </p:nvCxnSpPr>
          <p:spPr>
            <a:xfrm flipH="1">
              <a:off x="7289935" y="159034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CuadroTexto 171"/>
            <p:cNvSpPr txBox="1"/>
            <p:nvPr/>
          </p:nvSpPr>
          <p:spPr>
            <a:xfrm>
              <a:off x="3825095" y="1874627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 </a:t>
              </a:r>
              <a:r>
                <a:rPr lang="zh-CN" dirty="1" sz="2000" b="1">
                  <a:solidFill>
                    <a:srgbClr val="FF0000"/>
                  </a:solidFill>
                </a:rPr>
                <a:t>or</a:t>
              </a:r>
            </a:p>
          </p:txBody>
        </p:sp>
        <p:sp>
          <p:nvSpPr>
            <p:cNvPr id="173" name="Rectángulo 172"/>
            <p:cNvSpPr/>
            <p:nvPr/>
          </p:nvSpPr>
          <p:spPr>
            <a:xfrm>
              <a:off x="3725382" y="1852206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4" name="CuadroTexto 173"/>
            <p:cNvSpPr txBox="1"/>
            <p:nvPr/>
          </p:nvSpPr>
          <p:spPr>
            <a:xfrm>
              <a:off x="4693117" y="1868003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xor</a:t>
              </a:r>
            </a:p>
          </p:txBody>
        </p:sp>
        <p:sp>
          <p:nvSpPr>
            <p:cNvPr id="177" name="Rectángulo 176"/>
            <p:cNvSpPr/>
            <p:nvPr/>
          </p:nvSpPr>
          <p:spPr>
            <a:xfrm>
              <a:off x="4593404" y="1845582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CuadroTexto 177"/>
            <p:cNvSpPr txBox="1"/>
            <p:nvPr/>
          </p:nvSpPr>
          <p:spPr>
            <a:xfrm>
              <a:off x="3828410" y="2692951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add</a:t>
              </a:r>
            </a:p>
          </p:txBody>
        </p:sp>
        <p:sp>
          <p:nvSpPr>
            <p:cNvPr id="179" name="Rectángulo 178"/>
            <p:cNvSpPr/>
            <p:nvPr/>
          </p:nvSpPr>
          <p:spPr>
            <a:xfrm>
              <a:off x="3728697" y="2670530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CuadroTexto 179"/>
            <p:cNvSpPr txBox="1"/>
            <p:nvPr/>
          </p:nvSpPr>
          <p:spPr>
            <a:xfrm>
              <a:off x="4696432" y="2686327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sub</a:t>
              </a:r>
            </a:p>
          </p:txBody>
        </p:sp>
        <p:sp>
          <p:nvSpPr>
            <p:cNvPr id="181" name="Rectángulo 180"/>
            <p:cNvSpPr/>
            <p:nvPr/>
          </p:nvSpPr>
          <p:spPr>
            <a:xfrm>
              <a:off x="4596719" y="2663906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CuadroTexto 181"/>
            <p:cNvSpPr txBox="1"/>
            <p:nvPr/>
          </p:nvSpPr>
          <p:spPr>
            <a:xfrm>
              <a:off x="5627389" y="2692950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 </a:t>
              </a:r>
              <a:r>
                <a:rPr lang="zh-CN" dirty="1" sz="2000" b="1">
                  <a:solidFill>
                    <a:srgbClr val="FF0000"/>
                  </a:solidFill>
                </a:rPr>
                <a:t>or</a:t>
              </a:r>
            </a:p>
          </p:txBody>
        </p:sp>
        <p:sp>
          <p:nvSpPr>
            <p:cNvPr id="183" name="Rectángulo 182"/>
            <p:cNvSpPr/>
            <p:nvPr/>
          </p:nvSpPr>
          <p:spPr>
            <a:xfrm>
              <a:off x="5527676" y="2670529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CuadroTexto 183"/>
            <p:cNvSpPr txBox="1"/>
            <p:nvPr/>
          </p:nvSpPr>
          <p:spPr>
            <a:xfrm>
              <a:off x="6495411" y="2686326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xor</a:t>
              </a:r>
            </a:p>
          </p:txBody>
        </p:sp>
        <p:sp>
          <p:nvSpPr>
            <p:cNvPr id="185" name="Rectángulo 184"/>
            <p:cNvSpPr/>
            <p:nvPr/>
          </p:nvSpPr>
          <p:spPr>
            <a:xfrm>
              <a:off x="6395698" y="2663905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5630704" y="3511274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add</a:t>
              </a:r>
            </a:p>
          </p:txBody>
        </p:sp>
        <p:sp>
          <p:nvSpPr>
            <p:cNvPr id="187" name="Rectángulo 186"/>
            <p:cNvSpPr/>
            <p:nvPr/>
          </p:nvSpPr>
          <p:spPr>
            <a:xfrm>
              <a:off x="5530991" y="348885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CuadroTexto 187"/>
            <p:cNvSpPr txBox="1"/>
            <p:nvPr/>
          </p:nvSpPr>
          <p:spPr>
            <a:xfrm>
              <a:off x="6498726" y="3504650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sub</a:t>
              </a:r>
            </a:p>
          </p:txBody>
        </p:sp>
        <p:sp>
          <p:nvSpPr>
            <p:cNvPr id="189" name="Rectángulo 188"/>
            <p:cNvSpPr/>
            <p:nvPr/>
          </p:nvSpPr>
          <p:spPr>
            <a:xfrm>
              <a:off x="6399013" y="3482229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CuadroTexto 189"/>
            <p:cNvSpPr txBox="1"/>
            <p:nvPr/>
          </p:nvSpPr>
          <p:spPr>
            <a:xfrm>
              <a:off x="7828435" y="8911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dirty="1" sz="2400" b="1" i="1"/>
                <a:t>周期5</a:t>
              </a:r>
            </a:p>
          </p:txBody>
        </p:sp>
        <p:cxnSp>
          <p:nvCxnSpPr>
            <p:cNvPr id="191" name="Conector recto 190"/>
            <p:cNvCxnSpPr/>
            <p:nvPr/>
          </p:nvCxnSpPr>
          <p:spPr>
            <a:xfrm flipH="1">
              <a:off x="9141928" y="152410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CuadroTexto 192"/>
            <p:cNvSpPr txBox="1"/>
            <p:nvPr/>
          </p:nvSpPr>
          <p:spPr>
            <a:xfrm>
              <a:off x="7479382" y="3501334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 </a:t>
              </a:r>
              <a:r>
                <a:rPr lang="zh-CN" dirty="1" sz="2000" b="1">
                  <a:solidFill>
                    <a:srgbClr val="FF0000"/>
                  </a:solidFill>
                </a:rPr>
                <a:t>or</a:t>
              </a:r>
            </a:p>
          </p:txBody>
        </p:sp>
        <p:sp>
          <p:nvSpPr>
            <p:cNvPr id="194" name="Rectángulo 193"/>
            <p:cNvSpPr/>
            <p:nvPr/>
          </p:nvSpPr>
          <p:spPr>
            <a:xfrm>
              <a:off x="7379669" y="347891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5" name="CuadroTexto 194"/>
            <p:cNvSpPr txBox="1"/>
            <p:nvPr/>
          </p:nvSpPr>
          <p:spPr>
            <a:xfrm>
              <a:off x="8347404" y="3494710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xor</a:t>
              </a:r>
            </a:p>
          </p:txBody>
        </p:sp>
        <p:sp>
          <p:nvSpPr>
            <p:cNvPr id="196" name="Rectángulo 195"/>
            <p:cNvSpPr/>
            <p:nvPr/>
          </p:nvSpPr>
          <p:spPr>
            <a:xfrm>
              <a:off x="8247691" y="3472289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7" name="CuadroTexto 196"/>
            <p:cNvSpPr txBox="1"/>
            <p:nvPr/>
          </p:nvSpPr>
          <p:spPr>
            <a:xfrm>
              <a:off x="7482697" y="4299780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add</a:t>
              </a:r>
            </a:p>
          </p:txBody>
        </p:sp>
        <p:sp>
          <p:nvSpPr>
            <p:cNvPr id="198" name="Rectángulo 197"/>
            <p:cNvSpPr/>
            <p:nvPr/>
          </p:nvSpPr>
          <p:spPr>
            <a:xfrm>
              <a:off x="7382984" y="4277359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9" name="CuadroTexto 198"/>
            <p:cNvSpPr txBox="1"/>
            <p:nvPr/>
          </p:nvSpPr>
          <p:spPr>
            <a:xfrm>
              <a:off x="8350719" y="4293156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sub</a:t>
              </a:r>
            </a:p>
          </p:txBody>
        </p:sp>
        <p:sp>
          <p:nvSpPr>
            <p:cNvPr id="200" name="Rectángulo 199"/>
            <p:cNvSpPr/>
            <p:nvPr/>
          </p:nvSpPr>
          <p:spPr>
            <a:xfrm>
              <a:off x="8251006" y="4270735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01" name="Conector recto 200"/>
            <p:cNvCxnSpPr/>
            <p:nvPr/>
          </p:nvCxnSpPr>
          <p:spPr>
            <a:xfrm>
              <a:off x="-1096632" y="4883645"/>
              <a:ext cx="13936482" cy="1242"/>
            </a:xfrm>
            <a:prstGeom prst="line">
              <a:avLst/>
            </a:prstGeom>
            <a:ln w="38100">
              <a:solidFill>
                <a:srgbClr val="8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CuadroTexto 201"/>
            <p:cNvSpPr txBox="1"/>
            <p:nvPr/>
          </p:nvSpPr>
          <p:spPr>
            <a:xfrm>
              <a:off x="9670487" y="92430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dirty="1" sz="2400" b="1" i="1"/>
                <a:t>周期6</a:t>
              </a:r>
            </a:p>
          </p:txBody>
        </p:sp>
        <p:cxnSp>
          <p:nvCxnSpPr>
            <p:cNvPr id="203" name="Conector recto 202"/>
            <p:cNvCxnSpPr/>
            <p:nvPr/>
          </p:nvCxnSpPr>
          <p:spPr>
            <a:xfrm flipH="1">
              <a:off x="10983980" y="155725"/>
              <a:ext cx="1" cy="540000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CuadroTexto 204"/>
            <p:cNvSpPr txBox="1"/>
            <p:nvPr/>
          </p:nvSpPr>
          <p:spPr>
            <a:xfrm>
              <a:off x="9331373" y="4289842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 </a:t>
              </a:r>
              <a:r>
                <a:rPr lang="zh-CN" dirty="1" sz="2000" b="1">
                  <a:solidFill>
                    <a:srgbClr val="FF0000"/>
                  </a:solidFill>
                </a:rPr>
                <a:t>or</a:t>
              </a:r>
            </a:p>
          </p:txBody>
        </p:sp>
        <p:sp>
          <p:nvSpPr>
            <p:cNvPr id="206" name="Rectángulo 205"/>
            <p:cNvSpPr/>
            <p:nvPr/>
          </p:nvSpPr>
          <p:spPr>
            <a:xfrm>
              <a:off x="9231660" y="4267421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7" name="CuadroTexto 206"/>
            <p:cNvSpPr txBox="1"/>
            <p:nvPr/>
          </p:nvSpPr>
          <p:spPr>
            <a:xfrm>
              <a:off x="10199395" y="4283218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xor</a:t>
              </a:r>
            </a:p>
          </p:txBody>
        </p:sp>
        <p:sp>
          <p:nvSpPr>
            <p:cNvPr id="208" name="Rectángulo 207"/>
            <p:cNvSpPr/>
            <p:nvPr/>
          </p:nvSpPr>
          <p:spPr>
            <a:xfrm>
              <a:off x="10099682" y="4260797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0" name="CuadroTexto 209"/>
            <p:cNvSpPr txBox="1"/>
            <p:nvPr/>
          </p:nvSpPr>
          <p:spPr>
            <a:xfrm>
              <a:off x="9334688" y="5088288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add</a:t>
              </a:r>
            </a:p>
          </p:txBody>
        </p:sp>
        <p:sp>
          <p:nvSpPr>
            <p:cNvPr id="211" name="Rectángulo 210"/>
            <p:cNvSpPr/>
            <p:nvPr/>
          </p:nvSpPr>
          <p:spPr>
            <a:xfrm>
              <a:off x="9234975" y="5065867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2" name="CuadroTexto 211"/>
            <p:cNvSpPr txBox="1"/>
            <p:nvPr/>
          </p:nvSpPr>
          <p:spPr>
            <a:xfrm>
              <a:off x="10202710" y="5081664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sub</a:t>
              </a:r>
            </a:p>
          </p:txBody>
        </p:sp>
        <p:sp>
          <p:nvSpPr>
            <p:cNvPr id="213" name="Rectángulo 212"/>
            <p:cNvSpPr/>
            <p:nvPr/>
          </p:nvSpPr>
          <p:spPr>
            <a:xfrm>
              <a:off x="10102997" y="5059243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4" name="CuadroTexto 213"/>
            <p:cNvSpPr txBox="1"/>
            <p:nvPr/>
          </p:nvSpPr>
          <p:spPr>
            <a:xfrm>
              <a:off x="11522478" y="95745"/>
              <a:ext cx="840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dirty="1" sz="2400" b="1" i="1"/>
                <a:t>周期7</a:t>
              </a:r>
            </a:p>
          </p:txBody>
        </p:sp>
        <p:sp>
          <p:nvSpPr>
            <p:cNvPr id="217" name="CuadroTexto 216"/>
            <p:cNvSpPr txBox="1"/>
            <p:nvPr/>
          </p:nvSpPr>
          <p:spPr>
            <a:xfrm>
              <a:off x="11183364" y="5068409"/>
              <a:ext cx="6252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 </a:t>
              </a:r>
              <a:r>
                <a:rPr lang="zh-CN" dirty="1" sz="2000" b="1">
                  <a:solidFill>
                    <a:srgbClr val="FF0000"/>
                  </a:solidFill>
                </a:rPr>
                <a:t>or</a:t>
              </a:r>
            </a:p>
          </p:txBody>
        </p:sp>
        <p:sp>
          <p:nvSpPr>
            <p:cNvPr id="218" name="Rectángulo 217"/>
            <p:cNvSpPr/>
            <p:nvPr/>
          </p:nvSpPr>
          <p:spPr>
            <a:xfrm>
              <a:off x="11083651" y="5045988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9" name="CuadroTexto 218"/>
            <p:cNvSpPr txBox="1"/>
            <p:nvPr/>
          </p:nvSpPr>
          <p:spPr>
            <a:xfrm>
              <a:off x="12051386" y="5061785"/>
              <a:ext cx="6574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 b="1">
                  <a:solidFill>
                    <a:srgbClr val="FF0000"/>
                  </a:solidFill>
                </a:rPr>
                <a:t>xor</a:t>
              </a:r>
            </a:p>
          </p:txBody>
        </p:sp>
        <p:sp>
          <p:nvSpPr>
            <p:cNvPr id="220" name="Rectángulo 219"/>
            <p:cNvSpPr/>
            <p:nvPr/>
          </p:nvSpPr>
          <p:spPr>
            <a:xfrm>
              <a:off x="11951673" y="5039364"/>
              <a:ext cx="757171" cy="4622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77</Words>
  <Application>Microsoft Office PowerPoint</Application>
  <PresentationFormat>Panorámica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33</cp:revision>
  <dcterms:created xsi:type="dcterms:W3CDTF">2021-01-23T13:23:45Z</dcterms:created>
  <dcterms:modified xsi:type="dcterms:W3CDTF">2021-10-10T14:51:43Z</dcterms:modified>
</cp:coreProperties>
</file>