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0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eg"/><Relationship Id="rId3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BAC0-81E7-465F-BD3E-11AB9657F1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3" y="810274"/>
            <a:ext cx="7347624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>
                    <a:tint val="75000"/>
                  </a:srgbClr>
                </a:solidFill>
              </a:rPr>
              <a:t>Presentation heading | Date Month Year</a:t>
            </a:r>
            <a:endParaRPr lang="en-GB" dirty="0" smtClean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97247" y="1603375"/>
            <a:ext cx="7348040" cy="454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86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43" y="254218"/>
            <a:ext cx="9162412" cy="6603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Freeform 26"/>
          <p:cNvSpPr>
            <a:spLocks/>
          </p:cNvSpPr>
          <p:nvPr userDrawn="1"/>
        </p:nvSpPr>
        <p:spPr bwMode="auto">
          <a:xfrm>
            <a:off x="5262623" y="5883965"/>
            <a:ext cx="3705447" cy="845236"/>
          </a:xfrm>
          <a:custGeom>
            <a:avLst/>
            <a:gdLst>
              <a:gd name="T0" fmla="*/ 6 w 1326"/>
              <a:gd name="T1" fmla="*/ 272 h 272"/>
              <a:gd name="T2" fmla="*/ 1326 w 1326"/>
              <a:gd name="T3" fmla="*/ 272 h 272"/>
              <a:gd name="T4" fmla="*/ 1326 w 1326"/>
              <a:gd name="T5" fmla="*/ 0 h 272"/>
              <a:gd name="T6" fmla="*/ 304 w 1326"/>
              <a:gd name="T7" fmla="*/ 0 h 272"/>
              <a:gd name="T8" fmla="*/ 6 w 1326"/>
              <a:gd name="T9" fmla="*/ 225 h 272"/>
              <a:gd name="T10" fmla="*/ 0 w 1326"/>
              <a:gd name="T11" fmla="*/ 272 h 272"/>
              <a:gd name="T12" fmla="*/ 6 w 1326"/>
              <a:gd name="T13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6" h="272">
                <a:moveTo>
                  <a:pt x="6" y="272"/>
                </a:moveTo>
                <a:cubicBezTo>
                  <a:pt x="1326" y="272"/>
                  <a:pt x="1326" y="272"/>
                  <a:pt x="1326" y="272"/>
                </a:cubicBezTo>
                <a:cubicBezTo>
                  <a:pt x="1326" y="0"/>
                  <a:pt x="1326" y="0"/>
                  <a:pt x="1326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167" y="0"/>
                  <a:pt x="40" y="19"/>
                  <a:pt x="6" y="225"/>
                </a:cubicBezTo>
                <a:cubicBezTo>
                  <a:pt x="6" y="225"/>
                  <a:pt x="1" y="257"/>
                  <a:pt x="0" y="272"/>
                </a:cubicBezTo>
                <a:lnTo>
                  <a:pt x="6" y="2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4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1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rgbClr val="D51B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33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HEADLINE GOES HERE</a:t>
            </a:r>
            <a:endParaRPr lang="en-GB" dirty="0"/>
          </a:p>
        </p:txBody>
      </p:sp>
      <p:sp>
        <p:nvSpPr>
          <p:cNvPr id="17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44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GB" dirty="0"/>
          </a:p>
        </p:txBody>
      </p:sp>
      <p:sp>
        <p:nvSpPr>
          <p:cNvPr id="18" name="Text Placeholder 1023"/>
          <p:cNvSpPr>
            <a:spLocks noGrp="1"/>
          </p:cNvSpPr>
          <p:nvPr>
            <p:ph type="body" sz="quarter" idx="12" hasCustomPrompt="1"/>
          </p:nvPr>
        </p:nvSpPr>
        <p:spPr>
          <a:xfrm>
            <a:off x="897663" y="1436837"/>
            <a:ext cx="3569928" cy="1666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115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Month Year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07" y="6104130"/>
            <a:ext cx="2595089" cy="4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8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 (Insert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4398" y="0"/>
            <a:ext cx="91410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33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HEADLINE GOES HERE</a:t>
            </a:r>
            <a:endParaRPr lang="en-GB" dirty="0"/>
          </a:p>
        </p:txBody>
      </p:sp>
      <p:sp>
        <p:nvSpPr>
          <p:cNvPr id="17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44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GB" dirty="0"/>
          </a:p>
        </p:txBody>
      </p:sp>
      <p:sp>
        <p:nvSpPr>
          <p:cNvPr id="18" name="Text Placeholder 1023"/>
          <p:cNvSpPr>
            <a:spLocks noGrp="1"/>
          </p:cNvSpPr>
          <p:nvPr>
            <p:ph type="body" sz="quarter" idx="12" hasCustomPrompt="1"/>
          </p:nvPr>
        </p:nvSpPr>
        <p:spPr>
          <a:xfrm>
            <a:off x="897663" y="1436837"/>
            <a:ext cx="3569928" cy="1666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115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Month Year</a:t>
            </a:r>
            <a:endParaRPr lang="en-GB" dirty="0"/>
          </a:p>
        </p:txBody>
      </p:sp>
      <p:pic>
        <p:nvPicPr>
          <p:cNvPr id="7" name="Picture 6" descr="MEH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>
            <a:off x="6227818" y="6250594"/>
            <a:ext cx="1483567" cy="607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24" y="6399408"/>
            <a:ext cx="1276232" cy="2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4398" y="0"/>
            <a:ext cx="9141068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rgbClr val="D51B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Freeform 26"/>
          <p:cNvSpPr>
            <a:spLocks/>
          </p:cNvSpPr>
          <p:nvPr userDrawn="1"/>
        </p:nvSpPr>
        <p:spPr bwMode="auto">
          <a:xfrm>
            <a:off x="5091730" y="5867485"/>
            <a:ext cx="3876339" cy="861716"/>
          </a:xfrm>
          <a:custGeom>
            <a:avLst/>
            <a:gdLst>
              <a:gd name="T0" fmla="*/ 6 w 1326"/>
              <a:gd name="T1" fmla="*/ 272 h 272"/>
              <a:gd name="T2" fmla="*/ 1326 w 1326"/>
              <a:gd name="T3" fmla="*/ 272 h 272"/>
              <a:gd name="T4" fmla="*/ 1326 w 1326"/>
              <a:gd name="T5" fmla="*/ 0 h 272"/>
              <a:gd name="T6" fmla="*/ 304 w 1326"/>
              <a:gd name="T7" fmla="*/ 0 h 272"/>
              <a:gd name="T8" fmla="*/ 6 w 1326"/>
              <a:gd name="T9" fmla="*/ 225 h 272"/>
              <a:gd name="T10" fmla="*/ 0 w 1326"/>
              <a:gd name="T11" fmla="*/ 272 h 272"/>
              <a:gd name="T12" fmla="*/ 6 w 1326"/>
              <a:gd name="T13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6" h="272">
                <a:moveTo>
                  <a:pt x="6" y="272"/>
                </a:moveTo>
                <a:cubicBezTo>
                  <a:pt x="1326" y="272"/>
                  <a:pt x="1326" y="272"/>
                  <a:pt x="1326" y="272"/>
                </a:cubicBezTo>
                <a:cubicBezTo>
                  <a:pt x="1326" y="0"/>
                  <a:pt x="1326" y="0"/>
                  <a:pt x="1326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167" y="0"/>
                  <a:pt x="40" y="19"/>
                  <a:pt x="6" y="225"/>
                </a:cubicBezTo>
                <a:cubicBezTo>
                  <a:pt x="6" y="225"/>
                  <a:pt x="1" y="257"/>
                  <a:pt x="0" y="272"/>
                </a:cubicBezTo>
                <a:lnTo>
                  <a:pt x="6" y="2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33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HEADLINE GOES HERE</a:t>
            </a:r>
            <a:endParaRPr lang="en-GB" dirty="0"/>
          </a:p>
        </p:txBody>
      </p:sp>
      <p:sp>
        <p:nvSpPr>
          <p:cNvPr id="19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44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GB" dirty="0"/>
          </a:p>
        </p:txBody>
      </p:sp>
      <p:sp>
        <p:nvSpPr>
          <p:cNvPr id="20" name="Text Placeholder 1023"/>
          <p:cNvSpPr>
            <a:spLocks noGrp="1"/>
          </p:cNvSpPr>
          <p:nvPr>
            <p:ph type="body" sz="quarter" idx="12" hasCustomPrompt="1"/>
          </p:nvPr>
        </p:nvSpPr>
        <p:spPr>
          <a:xfrm>
            <a:off x="897663" y="1436837"/>
            <a:ext cx="3569928" cy="1666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115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Month Year</a:t>
            </a:r>
            <a:endParaRPr lang="en-GB" dirty="0"/>
          </a:p>
        </p:txBody>
      </p:sp>
      <p:pic>
        <p:nvPicPr>
          <p:cNvPr id="12" name="Picture 11" descr="MEH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>
            <a:off x="5956678" y="6087481"/>
            <a:ext cx="1483567" cy="607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84" y="6236295"/>
            <a:ext cx="1276232" cy="2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4398" y="0"/>
            <a:ext cx="9141068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rgbClr val="D51B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Freeform 26"/>
          <p:cNvSpPr>
            <a:spLocks/>
          </p:cNvSpPr>
          <p:nvPr userDrawn="1"/>
        </p:nvSpPr>
        <p:spPr bwMode="auto">
          <a:xfrm>
            <a:off x="5091730" y="5867485"/>
            <a:ext cx="3876339" cy="861716"/>
          </a:xfrm>
          <a:custGeom>
            <a:avLst/>
            <a:gdLst>
              <a:gd name="T0" fmla="*/ 6 w 1326"/>
              <a:gd name="T1" fmla="*/ 272 h 272"/>
              <a:gd name="T2" fmla="*/ 1326 w 1326"/>
              <a:gd name="T3" fmla="*/ 272 h 272"/>
              <a:gd name="T4" fmla="*/ 1326 w 1326"/>
              <a:gd name="T5" fmla="*/ 0 h 272"/>
              <a:gd name="T6" fmla="*/ 304 w 1326"/>
              <a:gd name="T7" fmla="*/ 0 h 272"/>
              <a:gd name="T8" fmla="*/ 6 w 1326"/>
              <a:gd name="T9" fmla="*/ 225 h 272"/>
              <a:gd name="T10" fmla="*/ 0 w 1326"/>
              <a:gd name="T11" fmla="*/ 272 h 272"/>
              <a:gd name="T12" fmla="*/ 6 w 1326"/>
              <a:gd name="T13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6" h="272">
                <a:moveTo>
                  <a:pt x="6" y="272"/>
                </a:moveTo>
                <a:cubicBezTo>
                  <a:pt x="1326" y="272"/>
                  <a:pt x="1326" y="272"/>
                  <a:pt x="1326" y="272"/>
                </a:cubicBezTo>
                <a:cubicBezTo>
                  <a:pt x="1326" y="0"/>
                  <a:pt x="1326" y="0"/>
                  <a:pt x="1326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167" y="0"/>
                  <a:pt x="40" y="19"/>
                  <a:pt x="6" y="225"/>
                </a:cubicBezTo>
                <a:cubicBezTo>
                  <a:pt x="6" y="225"/>
                  <a:pt x="1" y="257"/>
                  <a:pt x="0" y="272"/>
                </a:cubicBezTo>
                <a:lnTo>
                  <a:pt x="6" y="2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33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HEADLINE GOES HERE</a:t>
            </a:r>
            <a:endParaRPr lang="en-GB" dirty="0"/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44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GB" dirty="0"/>
          </a:p>
        </p:txBody>
      </p:sp>
      <p:sp>
        <p:nvSpPr>
          <p:cNvPr id="15" name="Text Placeholder 1023"/>
          <p:cNvSpPr>
            <a:spLocks noGrp="1"/>
          </p:cNvSpPr>
          <p:nvPr>
            <p:ph type="body" sz="quarter" idx="12" hasCustomPrompt="1"/>
          </p:nvPr>
        </p:nvSpPr>
        <p:spPr>
          <a:xfrm>
            <a:off x="897663" y="1436837"/>
            <a:ext cx="3569928" cy="1666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115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Month Year</a:t>
            </a:r>
            <a:endParaRPr lang="en-GB" dirty="0"/>
          </a:p>
        </p:txBody>
      </p:sp>
      <p:pic>
        <p:nvPicPr>
          <p:cNvPr id="14" name="Picture 13" descr="MEH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>
            <a:off x="5956678" y="6040889"/>
            <a:ext cx="1483567" cy="6074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84" y="6189703"/>
            <a:ext cx="1276232" cy="2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9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 (No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" t="1" r="3550" b="1"/>
          <a:stretch/>
        </p:blipFill>
        <p:spPr>
          <a:xfrm>
            <a:off x="0" y="0"/>
            <a:ext cx="9124207" cy="6858000"/>
          </a:xfrm>
          <a:prstGeom prst="rect">
            <a:avLst/>
          </a:prstGeom>
        </p:spPr>
      </p:pic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16860" y="0"/>
            <a:ext cx="9141068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6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 (No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-1288" r="6591" b="1288"/>
          <a:stretch/>
        </p:blipFill>
        <p:spPr>
          <a:xfrm>
            <a:off x="0" y="-1490489"/>
            <a:ext cx="9119807" cy="8348489"/>
          </a:xfrm>
          <a:prstGeom prst="rect">
            <a:avLst/>
          </a:prstGeom>
        </p:spPr>
      </p:pic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16860" y="0"/>
            <a:ext cx="9141068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7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8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 (No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1023"/>
          <a:stretch/>
        </p:blipFill>
        <p:spPr>
          <a:xfrm>
            <a:off x="1" y="9126"/>
            <a:ext cx="9124206" cy="6848874"/>
          </a:xfrm>
          <a:prstGeom prst="rect">
            <a:avLst/>
          </a:prstGeom>
        </p:spPr>
      </p:pic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16860" y="0"/>
            <a:ext cx="9141068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9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 (No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7963" b="178"/>
          <a:stretch/>
        </p:blipFill>
        <p:spPr>
          <a:xfrm>
            <a:off x="0" y="0"/>
            <a:ext cx="9136669" cy="6858000"/>
          </a:xfrm>
          <a:prstGeom prst="rect">
            <a:avLst/>
          </a:prstGeom>
        </p:spPr>
      </p:pic>
      <p:sp>
        <p:nvSpPr>
          <p:cNvPr id="18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16860" y="0"/>
            <a:ext cx="9141068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1 (No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7963" b="178"/>
          <a:stretch/>
        </p:blipFill>
        <p:spPr>
          <a:xfrm>
            <a:off x="0" y="0"/>
            <a:ext cx="9136669" cy="6858000"/>
          </a:xfrm>
          <a:prstGeom prst="rect">
            <a:avLst/>
          </a:prstGeom>
        </p:spPr>
      </p:pic>
      <p:sp>
        <p:nvSpPr>
          <p:cNvPr id="18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16860" y="0"/>
            <a:ext cx="9141068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49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1 (No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7963" b="178"/>
          <a:stretch/>
        </p:blipFill>
        <p:spPr>
          <a:xfrm>
            <a:off x="0" y="0"/>
            <a:ext cx="9136669" cy="6858000"/>
          </a:xfrm>
          <a:prstGeom prst="rect">
            <a:avLst/>
          </a:prstGeom>
        </p:spPr>
      </p:pic>
      <p:sp>
        <p:nvSpPr>
          <p:cNvPr id="18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16860" y="0"/>
            <a:ext cx="9141068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86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BAC0-81E7-465F-BD3E-11AB9657F1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3" y="810274"/>
            <a:ext cx="7347624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>
                    <a:tint val="75000"/>
                  </a:srgbClr>
                </a:solidFill>
              </a:rPr>
              <a:t>Presentation heading | Date Month Year</a:t>
            </a:r>
            <a:endParaRPr lang="en-GB" dirty="0" smtClean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97247" y="1603375"/>
            <a:ext cx="3511285" cy="454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736936" y="1603375"/>
            <a:ext cx="3511285" cy="454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2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1 (No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7963" b="178"/>
          <a:stretch/>
        </p:blipFill>
        <p:spPr>
          <a:xfrm>
            <a:off x="0" y="0"/>
            <a:ext cx="9136669" cy="6858000"/>
          </a:xfrm>
          <a:prstGeom prst="rect">
            <a:avLst/>
          </a:prstGeom>
        </p:spPr>
      </p:pic>
      <p:sp>
        <p:nvSpPr>
          <p:cNvPr id="18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16860" y="0"/>
            <a:ext cx="9141068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02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1 (No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7963" b="178"/>
          <a:stretch/>
        </p:blipFill>
        <p:spPr>
          <a:xfrm>
            <a:off x="0" y="0"/>
            <a:ext cx="9136669" cy="6858000"/>
          </a:xfrm>
          <a:prstGeom prst="rect">
            <a:avLst/>
          </a:prstGeom>
        </p:spPr>
      </p:pic>
      <p:sp>
        <p:nvSpPr>
          <p:cNvPr id="18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16860" y="0"/>
            <a:ext cx="9141068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10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vider 1 (No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7963" b="178"/>
          <a:stretch/>
        </p:blipFill>
        <p:spPr>
          <a:xfrm>
            <a:off x="0" y="0"/>
            <a:ext cx="9136669" cy="6858000"/>
          </a:xfrm>
          <a:prstGeom prst="rect">
            <a:avLst/>
          </a:prstGeom>
        </p:spPr>
      </p:pic>
      <p:sp>
        <p:nvSpPr>
          <p:cNvPr id="18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-16860" y="0"/>
            <a:ext cx="9141068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90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24207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-8797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1"/>
            <a:ext cx="7588604" cy="30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50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24207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-8797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09788" y="4267201"/>
            <a:ext cx="1242062" cy="22698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4750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00" b="1" i="0" u="none" strike="noStrike" kern="1200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Main heading goes here</a:t>
            </a:r>
            <a:endParaRPr lang="en-GB" dirty="0"/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36669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0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rgbClr val="D51B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Freeform 26"/>
          <p:cNvSpPr>
            <a:spLocks/>
          </p:cNvSpPr>
          <p:nvPr userDrawn="1"/>
        </p:nvSpPr>
        <p:spPr bwMode="auto">
          <a:xfrm>
            <a:off x="5091730" y="5867485"/>
            <a:ext cx="3876339" cy="861716"/>
          </a:xfrm>
          <a:custGeom>
            <a:avLst/>
            <a:gdLst>
              <a:gd name="T0" fmla="*/ 6 w 1326"/>
              <a:gd name="T1" fmla="*/ 272 h 272"/>
              <a:gd name="T2" fmla="*/ 1326 w 1326"/>
              <a:gd name="T3" fmla="*/ 272 h 272"/>
              <a:gd name="T4" fmla="*/ 1326 w 1326"/>
              <a:gd name="T5" fmla="*/ 0 h 272"/>
              <a:gd name="T6" fmla="*/ 304 w 1326"/>
              <a:gd name="T7" fmla="*/ 0 h 272"/>
              <a:gd name="T8" fmla="*/ 6 w 1326"/>
              <a:gd name="T9" fmla="*/ 225 h 272"/>
              <a:gd name="T10" fmla="*/ 0 w 1326"/>
              <a:gd name="T11" fmla="*/ 272 h 272"/>
              <a:gd name="T12" fmla="*/ 6 w 1326"/>
              <a:gd name="T13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6" h="272">
                <a:moveTo>
                  <a:pt x="6" y="272"/>
                </a:moveTo>
                <a:cubicBezTo>
                  <a:pt x="1326" y="272"/>
                  <a:pt x="1326" y="272"/>
                  <a:pt x="1326" y="272"/>
                </a:cubicBezTo>
                <a:cubicBezTo>
                  <a:pt x="1326" y="0"/>
                  <a:pt x="1326" y="0"/>
                  <a:pt x="1326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167" y="0"/>
                  <a:pt x="40" y="19"/>
                  <a:pt x="6" y="225"/>
                </a:cubicBezTo>
                <a:cubicBezTo>
                  <a:pt x="6" y="225"/>
                  <a:pt x="1" y="257"/>
                  <a:pt x="0" y="272"/>
                </a:cubicBezTo>
                <a:lnTo>
                  <a:pt x="6" y="2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6205" y="2187384"/>
            <a:ext cx="3430747" cy="759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335" b="1" dirty="0">
                <a:solidFill>
                  <a:prstClr val="whit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29452" y="683478"/>
            <a:ext cx="2786418" cy="183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NAME PERSON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29452" y="1058863"/>
            <a:ext cx="2786418" cy="5445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0"/>
              </a:spcBef>
              <a:buNone/>
              <a:defRPr sz="1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 +44 (0) 000 000 000</a:t>
            </a:r>
          </a:p>
          <a:p>
            <a:pPr lvl="0"/>
            <a:r>
              <a:rPr lang="en-US" dirty="0" smtClean="0"/>
              <a:t>T +44 (0) 000 000 000</a:t>
            </a:r>
          </a:p>
          <a:p>
            <a:pPr lvl="0"/>
            <a:r>
              <a:rPr lang="en-US" dirty="0" smtClean="0"/>
              <a:t>E name.person@macmillan.com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98714" y="683478"/>
            <a:ext cx="14916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sz="1000" dirty="0">
                <a:solidFill>
                  <a:prstClr val="white"/>
                </a:solidFill>
              </a:rPr>
              <a:t>For more information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1000" dirty="0">
                <a:solidFill>
                  <a:prstClr val="white"/>
                </a:solidFill>
              </a:rPr>
              <a:t>Please contact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29452" y="866675"/>
            <a:ext cx="2786418" cy="1921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00" b="0" baseline="0">
                <a:solidFill>
                  <a:schemeClr val="bg1"/>
                </a:solidFill>
              </a:defRPr>
            </a:lvl1pPr>
            <a:lvl2pPr marL="0" indent="0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38160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/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BAC0-81E7-465F-BD3E-11AB9657F1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897662" y="810274"/>
            <a:ext cx="7365218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>
                    <a:tint val="75000"/>
                  </a:srgbClr>
                </a:solidFill>
              </a:rPr>
              <a:t>Presentation heading | Date Month Year</a:t>
            </a:r>
            <a:endParaRPr lang="en-GB" dirty="0" smtClean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7247" y="1603375"/>
            <a:ext cx="3511285" cy="454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736936" y="1603375"/>
            <a:ext cx="3525945" cy="4548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6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BAC0-81E7-465F-BD3E-11AB9657F1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3" y="810274"/>
            <a:ext cx="7347624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>
                    <a:tint val="75000"/>
                  </a:srgbClr>
                </a:solidFill>
              </a:rPr>
              <a:t>Presentation heading | Date Month Year</a:t>
            </a:r>
            <a:endParaRPr lang="en-GB" dirty="0" smtClean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97247" y="1603375"/>
            <a:ext cx="5625385" cy="454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35521" y="4460875"/>
            <a:ext cx="1609766" cy="1690688"/>
          </a:xfrm>
        </p:spPr>
        <p:txBody>
          <a:bodyPr anchor="b">
            <a:noAutofit/>
          </a:bodyPr>
          <a:lstStyle>
            <a:lvl1pPr>
              <a:defRPr sz="1200" b="0">
                <a:solidFill>
                  <a:srgbClr val="4E4E4E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4753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BAC0-81E7-465F-BD3E-11AB9657F1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3" y="810274"/>
            <a:ext cx="7347624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Subheading goes here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>
                    <a:tint val="75000"/>
                  </a:srgbClr>
                </a:solidFill>
              </a:rPr>
              <a:t>Presentation heading | Date Month Year</a:t>
            </a:r>
            <a:endParaRPr lang="en-GB" dirty="0" smtClean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6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1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:\Brandguild\Projects\BRG008_MacEd template (Bridget Ruffell)\1. Client source files\student studying 3_extende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8477" r="27924" b="29788"/>
          <a:stretch/>
        </p:blipFill>
        <p:spPr bwMode="auto">
          <a:xfrm>
            <a:off x="0" y="-1"/>
            <a:ext cx="909406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01" y="5632562"/>
            <a:ext cx="6028096" cy="10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1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rgbClr val="D51B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33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HEADLINE GOES HERE</a:t>
            </a:r>
            <a:endParaRPr lang="en-GB" dirty="0"/>
          </a:p>
        </p:txBody>
      </p:sp>
      <p:sp>
        <p:nvSpPr>
          <p:cNvPr id="17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44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GB" dirty="0"/>
          </a:p>
        </p:txBody>
      </p:sp>
      <p:sp>
        <p:nvSpPr>
          <p:cNvPr id="18" name="Text Placeholder 1023"/>
          <p:cNvSpPr>
            <a:spLocks noGrp="1"/>
          </p:cNvSpPr>
          <p:nvPr>
            <p:ph type="body" sz="quarter" idx="12" hasCustomPrompt="1"/>
          </p:nvPr>
        </p:nvSpPr>
        <p:spPr>
          <a:xfrm>
            <a:off x="897663" y="1436837"/>
            <a:ext cx="3569928" cy="1666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115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Month Year</a:t>
            </a:r>
            <a:endParaRPr lang="en-GB" dirty="0"/>
          </a:p>
        </p:txBody>
      </p:sp>
      <p:pic>
        <p:nvPicPr>
          <p:cNvPr id="12" name="Picture 11" descr="MEH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>
            <a:off x="3572449" y="5827802"/>
            <a:ext cx="2516221" cy="1030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32" y="6027606"/>
            <a:ext cx="2448225" cy="4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4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cleans.ca/wp-content/uploads/2014/04/Student-studying-Pos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7461"/>
            <a:ext cx="9148355" cy="571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98" y="5859717"/>
            <a:ext cx="7646599" cy="84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1" y="217491"/>
            <a:ext cx="8053036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rgbClr val="D51B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33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HEADLINE GOES HERE</a:t>
            </a:r>
            <a:endParaRPr lang="en-GB" dirty="0"/>
          </a:p>
        </p:txBody>
      </p:sp>
      <p:sp>
        <p:nvSpPr>
          <p:cNvPr id="17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44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GB" dirty="0"/>
          </a:p>
        </p:txBody>
      </p:sp>
      <p:sp>
        <p:nvSpPr>
          <p:cNvPr id="18" name="Text Placeholder 1023"/>
          <p:cNvSpPr>
            <a:spLocks noGrp="1"/>
          </p:cNvSpPr>
          <p:nvPr>
            <p:ph type="body" sz="quarter" idx="12" hasCustomPrompt="1"/>
          </p:nvPr>
        </p:nvSpPr>
        <p:spPr>
          <a:xfrm>
            <a:off x="897663" y="1436837"/>
            <a:ext cx="3569928" cy="1666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115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Month Year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94408" y="5943522"/>
            <a:ext cx="3699088" cy="9144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09" y="5916532"/>
            <a:ext cx="3587998" cy="9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4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1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ntinuinged.uml.edu/online/images/123/123gir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" y="685961"/>
            <a:ext cx="8869266" cy="60628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3" y="5486401"/>
            <a:ext cx="8512544" cy="121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1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rgbClr val="D51B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33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HEADLINE GOES HERE</a:t>
            </a:r>
            <a:endParaRPr lang="en-GB" dirty="0"/>
          </a:p>
        </p:txBody>
      </p:sp>
      <p:sp>
        <p:nvSpPr>
          <p:cNvPr id="17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44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GB" dirty="0"/>
          </a:p>
        </p:txBody>
      </p:sp>
      <p:sp>
        <p:nvSpPr>
          <p:cNvPr id="18" name="Text Placeholder 1023"/>
          <p:cNvSpPr>
            <a:spLocks noGrp="1"/>
          </p:cNvSpPr>
          <p:nvPr>
            <p:ph type="body" sz="quarter" idx="12" hasCustomPrompt="1"/>
          </p:nvPr>
        </p:nvSpPr>
        <p:spPr>
          <a:xfrm>
            <a:off x="897663" y="1436837"/>
            <a:ext cx="3569928" cy="1666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115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Month Year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96" y="5795760"/>
            <a:ext cx="3097113" cy="512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679" y="5580350"/>
            <a:ext cx="576460" cy="59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3077" y="5653168"/>
            <a:ext cx="1247897" cy="439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2588" y="6176175"/>
            <a:ext cx="1524314" cy="547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3664" y="6266576"/>
            <a:ext cx="1785078" cy="449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0" y="6352909"/>
            <a:ext cx="961120" cy="34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23" y="5726515"/>
            <a:ext cx="1964868" cy="3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8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1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2" y="647962"/>
            <a:ext cx="9144001" cy="6350628"/>
          </a:xfrm>
          <a:prstGeom prst="rect">
            <a:avLst/>
          </a:prstGeom>
        </p:spPr>
      </p:pic>
      <p:sp>
        <p:nvSpPr>
          <p:cNvPr id="12" name="Freeform 26"/>
          <p:cNvSpPr>
            <a:spLocks/>
          </p:cNvSpPr>
          <p:nvPr userDrawn="1"/>
        </p:nvSpPr>
        <p:spPr bwMode="auto">
          <a:xfrm>
            <a:off x="4711884" y="5764697"/>
            <a:ext cx="4256186" cy="964505"/>
          </a:xfrm>
          <a:custGeom>
            <a:avLst/>
            <a:gdLst>
              <a:gd name="T0" fmla="*/ 6 w 1326"/>
              <a:gd name="T1" fmla="*/ 272 h 272"/>
              <a:gd name="T2" fmla="*/ 1326 w 1326"/>
              <a:gd name="T3" fmla="*/ 272 h 272"/>
              <a:gd name="T4" fmla="*/ 1326 w 1326"/>
              <a:gd name="T5" fmla="*/ 0 h 272"/>
              <a:gd name="T6" fmla="*/ 304 w 1326"/>
              <a:gd name="T7" fmla="*/ 0 h 272"/>
              <a:gd name="T8" fmla="*/ 6 w 1326"/>
              <a:gd name="T9" fmla="*/ 225 h 272"/>
              <a:gd name="T10" fmla="*/ 0 w 1326"/>
              <a:gd name="T11" fmla="*/ 272 h 272"/>
              <a:gd name="T12" fmla="*/ 6 w 1326"/>
              <a:gd name="T13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6" h="272">
                <a:moveTo>
                  <a:pt x="6" y="272"/>
                </a:moveTo>
                <a:cubicBezTo>
                  <a:pt x="1326" y="272"/>
                  <a:pt x="1326" y="272"/>
                  <a:pt x="1326" y="272"/>
                </a:cubicBezTo>
                <a:cubicBezTo>
                  <a:pt x="1326" y="0"/>
                  <a:pt x="1326" y="0"/>
                  <a:pt x="1326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167" y="0"/>
                  <a:pt x="40" y="19"/>
                  <a:pt x="6" y="225"/>
                </a:cubicBezTo>
                <a:cubicBezTo>
                  <a:pt x="6" y="225"/>
                  <a:pt x="1" y="257"/>
                  <a:pt x="0" y="272"/>
                </a:cubicBezTo>
                <a:lnTo>
                  <a:pt x="6" y="2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4" name="Freeform 6"/>
          <p:cNvSpPr>
            <a:spLocks/>
          </p:cNvSpPr>
          <p:nvPr userDrawn="1"/>
        </p:nvSpPr>
        <p:spPr bwMode="auto">
          <a:xfrm>
            <a:off x="-7331" y="0"/>
            <a:ext cx="9144000" cy="6858000"/>
          </a:xfrm>
          <a:custGeom>
            <a:avLst/>
            <a:gdLst>
              <a:gd name="T0" fmla="*/ 0 w 3118"/>
              <a:gd name="T1" fmla="*/ 0 h 2160"/>
              <a:gd name="T2" fmla="*/ 0 w 3118"/>
              <a:gd name="T3" fmla="*/ 68 h 2160"/>
              <a:gd name="T4" fmla="*/ 2930 w 3118"/>
              <a:gd name="T5" fmla="*/ 68 h 2160"/>
              <a:gd name="T6" fmla="*/ 3045 w 3118"/>
              <a:gd name="T7" fmla="*/ 183 h 2160"/>
              <a:gd name="T8" fmla="*/ 3045 w 3118"/>
              <a:gd name="T9" fmla="*/ 1976 h 2160"/>
              <a:gd name="T10" fmla="*/ 2930 w 3118"/>
              <a:gd name="T11" fmla="*/ 2091 h 2160"/>
              <a:gd name="T12" fmla="*/ 0 w 3118"/>
              <a:gd name="T13" fmla="*/ 2091 h 2160"/>
              <a:gd name="T14" fmla="*/ 0 w 3118"/>
              <a:gd name="T15" fmla="*/ 2160 h 2160"/>
              <a:gd name="T16" fmla="*/ 3118 w 3118"/>
              <a:gd name="T17" fmla="*/ 2160 h 2160"/>
              <a:gd name="T18" fmla="*/ 3118 w 3118"/>
              <a:gd name="T19" fmla="*/ 0 h 2160"/>
              <a:gd name="T20" fmla="*/ 0 w 3118"/>
              <a:gd name="T2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8" h="2160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2930" y="68"/>
                  <a:pt x="2930" y="68"/>
                  <a:pt x="2930" y="68"/>
                </a:cubicBezTo>
                <a:cubicBezTo>
                  <a:pt x="2994" y="68"/>
                  <a:pt x="3045" y="120"/>
                  <a:pt x="3045" y="183"/>
                </a:cubicBezTo>
                <a:cubicBezTo>
                  <a:pt x="3045" y="1976"/>
                  <a:pt x="3045" y="1976"/>
                  <a:pt x="3045" y="1976"/>
                </a:cubicBezTo>
                <a:cubicBezTo>
                  <a:pt x="3045" y="2040"/>
                  <a:pt x="2994" y="2091"/>
                  <a:pt x="2930" y="2091"/>
                </a:cubicBezTo>
                <a:cubicBezTo>
                  <a:pt x="0" y="2091"/>
                  <a:pt x="0" y="2091"/>
                  <a:pt x="0" y="2091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8" y="2160"/>
                  <a:pt x="3118" y="2160"/>
                  <a:pt x="3118" y="2160"/>
                </a:cubicBezTo>
                <a:cubicBezTo>
                  <a:pt x="3118" y="0"/>
                  <a:pt x="3118" y="0"/>
                  <a:pt x="31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spect="1" noChangeArrowheads="1" noTextEdit="1"/>
          </p:cNvSpPr>
          <p:nvPr userDrawn="1"/>
        </p:nvSpPr>
        <p:spPr bwMode="auto">
          <a:xfrm>
            <a:off x="0" y="220664"/>
            <a:ext cx="8903561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1" y="217491"/>
            <a:ext cx="7606962" cy="1668269"/>
          </a:xfrm>
          <a:custGeom>
            <a:avLst/>
            <a:gdLst>
              <a:gd name="T0" fmla="*/ 2560 w 2571"/>
              <a:gd name="T1" fmla="*/ 0 h 521"/>
              <a:gd name="T2" fmla="*/ 0 w 2571"/>
              <a:gd name="T3" fmla="*/ 0 h 521"/>
              <a:gd name="T4" fmla="*/ 0 w 2571"/>
              <a:gd name="T5" fmla="*/ 520 h 521"/>
              <a:gd name="T6" fmla="*/ 1988 w 2571"/>
              <a:gd name="T7" fmla="*/ 521 h 521"/>
              <a:gd name="T8" fmla="*/ 2560 w 2571"/>
              <a:gd name="T9" fmla="*/ 90 h 521"/>
              <a:gd name="T10" fmla="*/ 2571 w 2571"/>
              <a:gd name="T11" fmla="*/ 0 h 521"/>
              <a:gd name="T12" fmla="*/ 2560 w 2571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1" h="521">
                <a:moveTo>
                  <a:pt x="25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1988" y="521"/>
                  <a:pt x="1988" y="521"/>
                  <a:pt x="1988" y="521"/>
                </a:cubicBezTo>
                <a:cubicBezTo>
                  <a:pt x="2252" y="521"/>
                  <a:pt x="2494" y="484"/>
                  <a:pt x="2560" y="90"/>
                </a:cubicBezTo>
                <a:cubicBezTo>
                  <a:pt x="2560" y="90"/>
                  <a:pt x="2570" y="28"/>
                  <a:pt x="2571" y="0"/>
                </a:cubicBezTo>
                <a:lnTo>
                  <a:pt x="2560" y="0"/>
                </a:lnTo>
                <a:close/>
              </a:path>
            </a:pathLst>
          </a:custGeom>
          <a:solidFill>
            <a:srgbClr val="D51B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2" y="642478"/>
            <a:ext cx="6542582" cy="3449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233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HEADLINE GOES HERE</a:t>
            </a:r>
            <a:endParaRPr lang="en-GB" dirty="0"/>
          </a:p>
        </p:txBody>
      </p:sp>
      <p:sp>
        <p:nvSpPr>
          <p:cNvPr id="17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7662" y="971644"/>
            <a:ext cx="6542582" cy="312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2044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GB" dirty="0"/>
          </a:p>
        </p:txBody>
      </p:sp>
      <p:sp>
        <p:nvSpPr>
          <p:cNvPr id="18" name="Text Placeholder 1023"/>
          <p:cNvSpPr>
            <a:spLocks noGrp="1"/>
          </p:cNvSpPr>
          <p:nvPr>
            <p:ph type="body" sz="quarter" idx="12" hasCustomPrompt="1"/>
          </p:nvPr>
        </p:nvSpPr>
        <p:spPr>
          <a:xfrm>
            <a:off x="897663" y="1436837"/>
            <a:ext cx="3569928" cy="1666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0" lang="en-GB" sz="115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Month Year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37" y="5829097"/>
            <a:ext cx="3921219" cy="10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8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emf"/><Relationship Id="rId28" Type="http://schemas.openxmlformats.org/officeDocument/2006/relationships/image" Target="../media/image2.png"/><Relationship Id="rId29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463729" y="6454141"/>
            <a:ext cx="326507" cy="16605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rgbClr val="90909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B20BAC0-81E7-465F-BD3E-11AB9657F16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4" y="1099206"/>
            <a:ext cx="7777776" cy="21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8714" y="436284"/>
            <a:ext cx="7346573" cy="3284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98714" y="6454141"/>
            <a:ext cx="5121050" cy="16605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srgbClr val="000000">
                    <a:tint val="75000"/>
                  </a:srgbClr>
                </a:solidFill>
              </a:rPr>
              <a:t>Presentation heading | Date Month Year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8714" y="1600200"/>
            <a:ext cx="7346573" cy="45513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 descr="MEHE.png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>
            <a:off x="6227818" y="6250594"/>
            <a:ext cx="1483567" cy="607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24" y="6399408"/>
            <a:ext cx="1276232" cy="2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0" algn="l" defTabSz="914400" rtl="0" eaLnBrk="1" latinLnBrk="0" hangingPunct="1">
        <a:spcBef>
          <a:spcPct val="0"/>
        </a:spcBef>
        <a:buNone/>
        <a:defRPr lang="en-GB" sz="2200" b="1" kern="1200" dirty="0">
          <a:solidFill>
            <a:schemeClr val="bg2"/>
          </a:solidFill>
          <a:latin typeface="Verdana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kumimoji="0" lang="en-US" sz="1400" b="1" i="0" u="none" strike="noStrike" kern="1200" cap="none" spc="0" normalizeH="0" baseline="0" dirty="0" smtClean="0">
          <a:ln>
            <a:noFill/>
          </a:ln>
          <a:solidFill>
            <a:schemeClr val="bg2"/>
          </a:solidFill>
          <a:effectLst/>
          <a:uLnTx/>
          <a:uFillTx/>
          <a:latin typeface="Verdana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kumimoji="0" lang="en-US" sz="1400" b="0" i="0" u="none" strike="noStrike" kern="1200" cap="none" spc="0" normalizeH="0" baseline="0" dirty="0" smtClean="0">
          <a:ln>
            <a:noFill/>
          </a:ln>
          <a:solidFill>
            <a:schemeClr val="tx2"/>
          </a:solidFill>
          <a:effectLst/>
          <a:uLnTx/>
          <a:uFillTx/>
          <a:latin typeface="Verdana"/>
          <a:ea typeface="+mn-ea"/>
          <a:cs typeface="+mn-cs"/>
        </a:defRPr>
      </a:lvl2pPr>
      <a:lvl3pPr marL="270000" indent="-270000" algn="l" defTabSz="914400" rtl="0" eaLnBrk="1" latinLnBrk="0" hangingPunct="1">
        <a:lnSpc>
          <a:spcPct val="110000"/>
        </a:lnSpc>
        <a:spcBef>
          <a:spcPts val="1000"/>
        </a:spcBef>
        <a:buFont typeface="Wingdings 2" panose="05020102010507070707" pitchFamily="18" charset="2"/>
        <a:buChar char=""/>
        <a:defRPr kumimoji="0" lang="en-US" sz="1400" b="0" i="0" u="none" strike="noStrike" kern="1200" cap="none" spc="0" normalizeH="0" baseline="0" dirty="0" smtClean="0">
          <a:ln>
            <a:noFill/>
          </a:ln>
          <a:solidFill>
            <a:schemeClr val="tx2"/>
          </a:solidFill>
          <a:effectLst/>
          <a:uLnTx/>
          <a:uFillTx/>
          <a:latin typeface="Verdana"/>
          <a:ea typeface="+mn-ea"/>
          <a:cs typeface="+mn-cs"/>
        </a:defRPr>
      </a:lvl3pPr>
      <a:lvl4pPr marL="540000" indent="-2700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–"/>
        <a:defRPr kumimoji="0" lang="en-US" sz="1400" b="0" i="0" u="none" strike="noStrike" kern="1200" cap="none" spc="0" normalizeH="0" baseline="0" dirty="0" smtClean="0">
          <a:ln>
            <a:noFill/>
          </a:ln>
          <a:solidFill>
            <a:schemeClr val="tx2"/>
          </a:solidFill>
          <a:effectLst/>
          <a:uLnTx/>
          <a:uFillTx/>
          <a:latin typeface="Verdana"/>
          <a:ea typeface="+mn-ea"/>
          <a:cs typeface="+mn-cs"/>
        </a:defRPr>
      </a:lvl4pPr>
      <a:lvl5pPr marL="810000" indent="-270000" algn="l" defTabSz="914400" rtl="0" eaLnBrk="1" latinLnBrk="0" hangingPunct="1">
        <a:lnSpc>
          <a:spcPct val="110000"/>
        </a:lnSpc>
        <a:spcBef>
          <a:spcPts val="1000"/>
        </a:spcBef>
        <a:buFont typeface="Wingdings 2" panose="05020102010507070707" pitchFamily="18" charset="2"/>
        <a:buChar char=""/>
        <a:defRPr kumimoji="0" lang="en-GB" sz="1400" b="0" i="0" u="none" strike="noStrike" kern="1200" cap="none" spc="0" normalizeH="0" baseline="0" dirty="0" smtClean="0">
          <a:ln>
            <a:noFill/>
          </a:ln>
          <a:solidFill>
            <a:schemeClr val="tx2"/>
          </a:solidFill>
          <a:effectLst/>
          <a:uLnTx/>
          <a:uFillTx/>
          <a:latin typeface="Verdan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 anchor="b">
            <a:normAutofit/>
          </a:bodyPr>
          <a:lstStyle/>
          <a:p>
            <a:r>
              <a:rPr lang="en-GB" sz="800" dirty="0" smtClean="0"/>
              <a:t>(Ken Michaels 7.23.15)</a:t>
            </a:r>
            <a:endParaRPr lang="en-GB" sz="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8715" y="436286"/>
            <a:ext cx="7346573" cy="328421"/>
          </a:xfrm>
        </p:spPr>
        <p:txBody>
          <a:bodyPr/>
          <a:lstStyle/>
          <a:p>
            <a:r>
              <a:rPr lang="en-GB" dirty="0" smtClean="0"/>
              <a:t>4 Distinct </a:t>
            </a:r>
            <a:r>
              <a:rPr lang="en-GB" dirty="0"/>
              <a:t>Product </a:t>
            </a:r>
            <a:r>
              <a:rPr lang="en-GB" dirty="0" smtClean="0"/>
              <a:t>Organization </a:t>
            </a:r>
            <a:r>
              <a:rPr lang="en-GB" dirty="0"/>
              <a:t>Missions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2653" y="1833291"/>
            <a:ext cx="3972878" cy="238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smtClean="0">
                <a:solidFill>
                  <a:schemeClr val="accent2">
                    <a:lumMod val="75000"/>
                  </a:schemeClr>
                </a:solidFill>
              </a:rPr>
              <a:t>User Presentation Layer</a:t>
            </a:r>
            <a:endParaRPr lang="en-US" sz="9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2653" y="2582925"/>
            <a:ext cx="39756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Enterprise Framework Architecture Layer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17306"/>
              </p:ext>
            </p:extLst>
          </p:nvPr>
        </p:nvGraphicFramePr>
        <p:xfrm>
          <a:off x="3751631" y="2845634"/>
          <a:ext cx="3962400" cy="640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5400"/>
                <a:gridCol w="1371600"/>
                <a:gridCol w="12954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 smtClean="0"/>
                        <a:t>Analytics</a:t>
                      </a:r>
                      <a:endParaRPr lang="en-US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 smtClean="0"/>
                        <a:t>Identity/Privacy</a:t>
                      </a:r>
                      <a:endParaRPr lang="en-US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 smtClean="0"/>
                        <a:t>Mobility</a:t>
                      </a:r>
                      <a:endParaRPr lang="en-US" sz="800" b="0" dirty="0"/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Content</a:t>
                      </a:r>
                      <a:r>
                        <a:rPr lang="en-US" sz="800" baseline="0" dirty="0" smtClean="0"/>
                        <a:t> Architecture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Logging/Monitoring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Search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CRM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Middleware</a:t>
                      </a:r>
                      <a:r>
                        <a:rPr lang="en-US" sz="800" baseline="0" dirty="0" smtClean="0"/>
                        <a:t> (LMS)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Security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02527"/>
              </p:ext>
            </p:extLst>
          </p:nvPr>
        </p:nvGraphicFramePr>
        <p:xfrm>
          <a:off x="3751631" y="2088475"/>
          <a:ext cx="3962400" cy="21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5400"/>
                <a:gridCol w="1371600"/>
                <a:gridCol w="1295400"/>
              </a:tblGrid>
              <a:tr h="13716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 smtClean="0"/>
                        <a:t>Design</a:t>
                      </a:r>
                      <a:endParaRPr lang="en-US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 smtClean="0"/>
                        <a:t>User Experience</a:t>
                      </a:r>
                      <a:r>
                        <a:rPr lang="en-US" sz="800" b="0" baseline="0" dirty="0" smtClean="0"/>
                        <a:t> Flow</a:t>
                      </a:r>
                      <a:endParaRPr lang="en-US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6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Wireframe Engineering</a:t>
                      </a:r>
                      <a:endParaRPr kumimoji="0" lang="en-US" sz="76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42652" y="3757248"/>
            <a:ext cx="39756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Enterprise Feature/Functionality Layer (API’s)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13377"/>
              </p:ext>
            </p:extLst>
          </p:nvPr>
        </p:nvGraphicFramePr>
        <p:xfrm>
          <a:off x="3742654" y="4012384"/>
          <a:ext cx="3975651" cy="853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9732"/>
                <a:gridCol w="1376187"/>
                <a:gridCol w="1299732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 smtClean="0"/>
                        <a:t>Adaptive</a:t>
                      </a:r>
                      <a:endParaRPr lang="en-US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 smtClean="0"/>
                        <a:t>Diagnostics</a:t>
                      </a:r>
                      <a:endParaRPr lang="en-US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 err="1" smtClean="0"/>
                        <a:t>Gradebooks</a:t>
                      </a:r>
                      <a:endParaRPr lang="en-US" sz="800" b="0" dirty="0"/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Assessments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eBook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Homework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Coursework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Essays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Video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Dashboard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Feedback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-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51608" y="1804901"/>
            <a:ext cx="1015392" cy="8860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Product </a:t>
            </a:r>
            <a:b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Analytics </a:t>
            </a:r>
            <a:b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Vertical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00372"/>
              </p:ext>
            </p:extLst>
          </p:nvPr>
        </p:nvGraphicFramePr>
        <p:xfrm>
          <a:off x="1651608" y="2724704"/>
          <a:ext cx="1015392" cy="222243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15392"/>
              </a:tblGrid>
              <a:tr h="37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/>
                        <a:t>Accessibility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b"/>
                </a:tc>
              </a:tr>
              <a:tr h="37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Analytics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b"/>
                </a:tc>
              </a:tr>
              <a:tr h="37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/>
                        <a:t>Behaviors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b"/>
                </a:tc>
              </a:tr>
              <a:tr h="37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/>
                        <a:t>Diagnostics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b"/>
                </a:tc>
              </a:tr>
              <a:tr h="37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/>
                        <a:t>Monitoring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b"/>
                </a:tc>
              </a:tr>
              <a:tr h="37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Scorecards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38307" y="5422211"/>
            <a:ext cx="2231431" cy="627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Evolution </a:t>
            </a:r>
            <a:b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to </a:t>
            </a:r>
            <a:b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Modern Capabilities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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9302" y="5407411"/>
            <a:ext cx="1254674" cy="6274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New Construct Rules “Go Forward”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25663" y="5406057"/>
            <a:ext cx="1461222" cy="621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Active Recent Programs Partial Alignment &amp; Adjustment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53866" y="5405569"/>
            <a:ext cx="1381609" cy="622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Legacy Cleanup</a:t>
            </a:r>
            <a:br>
              <a:rPr lang="en-US" sz="800" dirty="0" smtClean="0"/>
            </a:br>
            <a:r>
              <a:rPr lang="en-US" sz="800" dirty="0" smtClean="0"/>
              <a:t>Conversion or Sun </a:t>
            </a:r>
            <a:r>
              <a:rPr lang="en-US" sz="800" dirty="0"/>
              <a:t>S</a:t>
            </a:r>
            <a:r>
              <a:rPr lang="en-US" sz="800" dirty="0" smtClean="0"/>
              <a:t>etting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920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BRG">
      <a:dk1>
        <a:srgbClr val="000000"/>
      </a:dk1>
      <a:lt1>
        <a:sysClr val="window" lastClr="FFFFFF"/>
      </a:lt1>
      <a:dk2>
        <a:srgbClr val="4E4E4E"/>
      </a:dk2>
      <a:lt2>
        <a:srgbClr val="DA1B2C"/>
      </a:lt2>
      <a:accent1>
        <a:srgbClr val="808080"/>
      </a:accent1>
      <a:accent2>
        <a:srgbClr val="959595"/>
      </a:accent2>
      <a:accent3>
        <a:srgbClr val="C8C8C8"/>
      </a:accent3>
      <a:accent4>
        <a:srgbClr val="E6E6E6"/>
      </a:accent4>
      <a:accent5>
        <a:srgbClr val="00B2D3"/>
      </a:accent5>
      <a:accent6>
        <a:srgbClr val="485DAA"/>
      </a:accent6>
      <a:hlink>
        <a:srgbClr val="A23F97"/>
      </a:hlink>
      <a:folHlink>
        <a:srgbClr val="000000"/>
      </a:folHlink>
    </a:clrScheme>
    <a:fontScheme name="BR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cEd_PPT_HE" id="{310C15BB-0149-4041-A2A5-636214CF2CDB}" vid="{3A0CA63A-B6CF-43B6-9022-C90C30F0C5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84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4 Distinct Product Organization Missions</vt:lpstr>
    </vt:vector>
  </TitlesOfParts>
  <Company>Macmillan Publishing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Distinct Product Organisation Missions</dc:title>
  <dc:creator>Hope, Tania</dc:creator>
  <cp:lastModifiedBy>Administrator</cp:lastModifiedBy>
  <cp:revision>21</cp:revision>
  <cp:lastPrinted>2015-07-23T20:04:21Z</cp:lastPrinted>
  <dcterms:created xsi:type="dcterms:W3CDTF">2015-07-23T15:15:51Z</dcterms:created>
  <dcterms:modified xsi:type="dcterms:W3CDTF">2015-07-28T19:00:59Z</dcterms:modified>
</cp:coreProperties>
</file>