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9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92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775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63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61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23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93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8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5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3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2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4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3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9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1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6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40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Calisto MT</vt:lpstr>
      <vt:lpstr>Wingdings 2</vt:lpstr>
      <vt:lpstr>Slate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Data Structures</dc:title>
  <dc:subject/>
  <dc:creator/>
  <cp:keywords/>
  <dc:description>generated using python-pptx</dc:description>
  <cp:lastModifiedBy>Treanor, James P</cp:lastModifiedBy>
  <cp:revision>5</cp:revision>
  <dcterms:created xsi:type="dcterms:W3CDTF">2013-01-27T09:14:16Z</dcterms:created>
  <dcterms:modified xsi:type="dcterms:W3CDTF">2024-05-24T15:16:02Z</dcterms:modified>
  <cp:category/>
</cp:coreProperties>
</file>