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 of Object-Oriented 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OOP Concepts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Python is an object-oriented programming language.</a:t>
            </a:r>
          </a:p>
          <a:p>
            <a:r>
              <a:t>- It supports all the key concepts of OOP: classes, objects, inheritance, polymorphism, encapsulation, and abstraction.</a:t>
            </a:r>
          </a:p>
          <a:p>
            <a:r>
              <a:t>- Python's simplicity and readability make it a great choice for learning and implementing OOP.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Object-Oriented Programming (OOP) is a programming paradigm based on the concept of objects.</a:t>
            </a:r>
          </a:p>
          <a:p>
            <a:r>
              <a:t>- Objects are instances of classes, which can contain data and methods.</a:t>
            </a:r>
          </a:p>
          <a:p>
            <a:r>
              <a:t>- OOP aims to implement real-world entities like inheritance, polymorphism, encapsulation, and abstraction.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class is a blueprint for creating objects.</a:t>
            </a:r>
          </a:p>
          <a:p>
            <a:r>
              <a:t>- An object is an instance of a class.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__init__(self, name, age):</a:t>
            </a:r>
          </a:p>
          <a:p>
            <a:r>
              <a:t>          self.name = name</a:t>
            </a:r>
          </a:p>
          <a:p>
            <a:r>
              <a:t>          self.age = age</a:t>
            </a:r>
          </a:p>
          <a:p>
            <a:r>
              <a:t>  my_dog = Dog("Buddy", 3)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Attributes are variables that belong to an object.</a:t>
            </a:r>
          </a:p>
          <a:p>
            <a:r>
              <a:t>- Methods are functions that belong to an object.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__init__(self, name, age):</a:t>
            </a:r>
          </a:p>
          <a:p>
            <a:r>
              <a:t>          self.name = name  # Attribute</a:t>
            </a:r>
          </a:p>
          <a:p>
            <a:r>
              <a:t>          self.age = age    # Attribute</a:t>
            </a:r>
          </a:p>
          <a:p>
            <a:r>
              <a:t>      def bark(self):       # Method</a:t>
            </a:r>
          </a:p>
          <a:p>
            <a:r>
              <a:t>          print("Woof!")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Inheritance allows a class to inherit attributes and methods from another class.</a:t>
            </a:r>
          </a:p>
          <a:p>
            <a:r>
              <a:t>- The class that inherits is called a subclass, and the class being inherited from is called a superclass.</a:t>
            </a:r>
          </a:p>
          <a:p>
            <a:r>
              <a:t>- Example:</a:t>
            </a:r>
          </a:p>
          <a:p>
            <a:r>
              <a:t>  class Animal:</a:t>
            </a:r>
          </a:p>
          <a:p>
            <a:r>
              <a:t>      def __init__(self, name):</a:t>
            </a:r>
          </a:p>
          <a:p>
            <a:r>
              <a:t>          self.name = name</a:t>
            </a:r>
          </a:p>
          <a:p>
            <a:r>
              <a:t>  class Dog(Animal):</a:t>
            </a:r>
          </a:p>
          <a:p>
            <a:r>
              <a:t>      def bark(self):</a:t>
            </a:r>
          </a:p>
          <a:p>
            <a:r>
              <a:t>          print("Woof!")</a:t>
            </a:r>
          </a:p>
          <a:p>
            <a:r>
              <a:t>  my_dog = Dog("Buddy")</a:t>
            </a:r>
          </a:p>
          <a:p>
            <a:r>
              <a:t>  my_dog.bark()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Polymorphism allows methods to do different things based on the object it is acting upon.</a:t>
            </a:r>
          </a:p>
          <a:p>
            <a:r>
              <a:t>- Example:</a:t>
            </a:r>
          </a:p>
          <a:p>
            <a:r>
              <a:t>  class Dog:</a:t>
            </a:r>
          </a:p>
          <a:p>
            <a:r>
              <a:t>      def speak(self):</a:t>
            </a:r>
          </a:p>
          <a:p>
            <a:r>
              <a:t>          return "Woof!"</a:t>
            </a:r>
          </a:p>
          <a:p>
            <a:r>
              <a:t>  class Cat:</a:t>
            </a:r>
          </a:p>
          <a:p>
            <a:r>
              <a:t>      def speak(self):</a:t>
            </a:r>
          </a:p>
          <a:p>
            <a:r>
              <a:t>          return "Meow!"</a:t>
            </a:r>
          </a:p>
          <a:p>
            <a:r>
              <a:t>  animals = [Dog(), Cat()]</a:t>
            </a:r>
          </a:p>
          <a:p>
            <a:r>
              <a:t>  for animal in animals:</a:t>
            </a:r>
          </a:p>
          <a:p>
            <a:r>
              <a:t>      print(animal.speak())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Encapsulation is the concept of wrapping data and methods into a single unit (class).</a:t>
            </a:r>
          </a:p>
          <a:p>
            <a:r>
              <a:t>- It restricts direct access to some of the object's components.</a:t>
            </a:r>
          </a:p>
          <a:p>
            <a:r>
              <a:t>- Example:</a:t>
            </a:r>
          </a:p>
          <a:p>
            <a:r>
              <a:t>  class Person:</a:t>
            </a:r>
          </a:p>
          <a:p>
            <a:r>
              <a:t>      def __init__(self, name, age):</a:t>
            </a:r>
          </a:p>
          <a:p>
            <a:r>
              <a:t>          self.__name = name  # Private attribute</a:t>
            </a:r>
          </a:p>
          <a:p>
            <a:r>
              <a:t>          self.__age = age    # Private attribute</a:t>
            </a:r>
          </a:p>
          <a:p>
            <a:r>
              <a:t>      def get_name(self):</a:t>
            </a:r>
          </a:p>
          <a:p>
            <a:r>
              <a:t>          return self.__name</a:t>
            </a:r>
          </a:p>
          <a:p>
            <a:r>
              <a:t>  person = Person("Alice", 30)</a:t>
            </a:r>
          </a:p>
          <a:p>
            <a:r>
              <a:t>  print(person.get_name())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Abstraction is the concept of hiding the complex implementation details and showing only the necessary features.</a:t>
            </a:r>
          </a:p>
          <a:p>
            <a:r>
              <a:t>- It can be achieved using abstract classes and interfaces.</a:t>
            </a:r>
          </a:p>
          <a:p>
            <a:r>
              <a:t>- Example:</a:t>
            </a:r>
          </a:p>
          <a:p>
            <a:r>
              <a:t>  from abc import ABC, abstractmethod</a:t>
            </a:r>
          </a:p>
          <a:p>
            <a:r>
              <a:t>  class Animal(ABC):</a:t>
            </a:r>
          </a:p>
          <a:p>
            <a:r>
              <a:t>      @abstractmethod</a:t>
            </a:r>
          </a:p>
          <a:p>
            <a:r>
              <a:t>      def make_sound(self):</a:t>
            </a:r>
          </a:p>
          <a:p>
            <a:r>
              <a:t>          pass</a:t>
            </a:r>
          </a:p>
          <a:p>
            <a:r>
              <a:t>  class Dog(Animal):</a:t>
            </a:r>
          </a:p>
          <a:p>
            <a:r>
              <a:t>      def make_sound(self):</a:t>
            </a:r>
          </a:p>
          <a:p>
            <a:r>
              <a:t>          return "Woof!"</a:t>
            </a:r>
          </a:p>
          <a:p>
            <a:r>
              <a:t>  dog = Dog()</a:t>
            </a:r>
          </a:p>
          <a:p>
            <a:r>
              <a:t>  print(dog.make_sound())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Modularity: Code is organized into objects.</a:t>
            </a:r>
          </a:p>
          <a:p>
            <a:r>
              <a:t>- Reusability: Classes can be reused across programs.</a:t>
            </a:r>
          </a:p>
          <a:p>
            <a:r>
              <a:t>- Extensibility: New functionality can be added with minimal changes to existing code.</a:t>
            </a:r>
          </a:p>
          <a:p>
            <a:r>
              <a:t>- Maintainability: Code is easier to manage and maintain.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