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Python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Strings, Lists, Tuples, and Dictionaries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List?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 list is an ordered collection of items.</a:t>
            </a:r>
          </a:p>
          <a:p>
            <a:r>
              <a:t>- Lists are mutable, meaning they can be modified.</a:t>
            </a:r>
          </a:p>
          <a:p>
            <a:r>
              <a:t>- Lists can contain elements of different data types.</a:t>
            </a:r>
          </a:p>
          <a:p>
            <a:r>
              <a:t>- Created using square brackets: [1, 2, 3]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An empty list: empty_list = []</a:t>
            </a:r>
          </a:p>
          <a:p>
            <a:r>
              <a:t>- A list of integers: int_list = [1, 2, 3, 4, 5]</a:t>
            </a:r>
          </a:p>
          <a:p>
            <a:r>
              <a:t>- A list of strings: str_list = ["apple", "banana", "cherry"]</a:t>
            </a:r>
          </a:p>
          <a:p>
            <a:r>
              <a:t>- A mixed list: mixed_list = [1, "apple", 3.14, True]</a:t>
            </a:r>
          </a:p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Zero-based indexing</a:t>
            </a:r>
          </a:p>
          <a:p>
            <a:r>
              <a:t>- Accessing the first element: my_list[0]</a:t>
            </a:r>
          </a:p>
          <a:p>
            <a:r>
              <a:t>- Accessing the last element: my_list[-1]</a:t>
            </a:r>
          </a:p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Modifying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Modify an element by assigning a new value: my_list[1] = "blueberry"</a:t>
            </a:r>
          </a:p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Append: my_list.append("cherry")</a:t>
            </a:r>
          </a:p>
          <a:p>
            <a:r>
              <a:t>- Insert: my_list.insert(1, "blueberry")</a:t>
            </a:r>
          </a:p>
          <a:p>
            <a:r>
              <a:t>- Extend: my_list.extend(["date", "elderberry"])</a:t>
            </a:r>
          </a:p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Removing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Remove by value: my_list.remove("banana")</a:t>
            </a:r>
          </a:p>
          <a:p>
            <a:r>
              <a:t>- Remove by index and return: my_list.pop(0)</a:t>
            </a:r>
          </a:p>
          <a:p>
            <a:r>
              <a:t>- Delete by index: del my_list[0]</a:t>
            </a:r>
          </a:p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Access a subset of a list: my_list[1:3]</a:t>
            </a:r>
          </a:p>
          <a:p>
            <a:r>
              <a:t>- Slicing with a step: my_list[0:4:2]</a:t>
            </a:r>
          </a:p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List 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Create lists concisely</a:t>
            </a:r>
          </a:p>
          <a:p>
            <a:r>
              <a:t>- Example: squares = [x**2 for x in range(5)]</a:t>
            </a:r>
          </a:p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List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len(list)</a:t>
            </a:r>
          </a:p>
          <a:p>
            <a:r>
              <a:t>- list.sort()</a:t>
            </a:r>
          </a:p>
          <a:p>
            <a:r>
              <a:t>- list.reverse()</a:t>
            </a:r>
          </a:p>
          <a:p>
            <a:r>
              <a:t>- list.index(value)</a:t>
            </a:r>
          </a:p>
          <a:p>
            <a:r>
              <a:t>- list.count(value)</a:t>
            </a:r>
          </a:p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Tuple?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 tuple is an ordered collection of items.</a:t>
            </a:r>
          </a:p>
          <a:p>
            <a:r>
              <a:t>- Tuples are immutable, meaning they cannot be modified after creation.</a:t>
            </a:r>
          </a:p>
          <a:p>
            <a:r>
              <a:t>- Tuples can contain elements of different data types.</a:t>
            </a:r>
          </a:p>
          <a:p>
            <a:r>
              <a:t>- Created using parentheses: (1, 2, 3)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String?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 string is a sequence of characters.</a:t>
            </a:r>
          </a:p>
          <a:p>
            <a:r>
              <a:t>- Strings are used to represent text.</a:t>
            </a:r>
          </a:p>
          <a:p>
            <a:r>
              <a:t>- In Python, strings are immutable, meaning they cannot be changed after creation.</a:t>
            </a:r>
          </a:p>
          <a:p>
            <a:r>
              <a:t>- Strings can be enclosed in single quotes (' '), double quotes (" "), or triple quotes (''' ''' or ).</a:t>
            </a:r>
          </a:p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An empty tuple: empty_tuple = ()</a:t>
            </a:r>
          </a:p>
          <a:p>
            <a:r>
              <a:t>- A tuple of integers: int_tuple = (1, 2, 3, 4, 5)</a:t>
            </a:r>
          </a:p>
          <a:p>
            <a:r>
              <a:t>- A tuple of strings: str_tuple = ("apple", "banana", "cherry")</a:t>
            </a:r>
          </a:p>
          <a:p>
            <a:r>
              <a:t>- A mixed tuple: mixed_tuple = (1, "apple", 3.14, True)</a:t>
            </a:r>
          </a:p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Accessing Elements in a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Zero-based indexing</a:t>
            </a:r>
          </a:p>
          <a:p>
            <a:r>
              <a:t>- Accessing the first element: my_tuple[0]</a:t>
            </a:r>
          </a:p>
          <a:p>
            <a:r>
              <a:t>- Accessing the last element: my_tuple[-1]</a:t>
            </a:r>
          </a:p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Tuple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len(tuple)</a:t>
            </a:r>
          </a:p>
          <a:p>
            <a:r>
              <a:t>- tuple.index(value)</a:t>
            </a:r>
          </a:p>
          <a:p>
            <a:r>
              <a:t>- tuple.count(value)</a:t>
            </a:r>
          </a:p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Dictionary?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 dictionary is an unordered collection of key-value pairs.</a:t>
            </a:r>
          </a:p>
          <a:p>
            <a:r>
              <a:t>- Keys must be unique and immutable (e.g., strings, numbers, tuples).</a:t>
            </a:r>
          </a:p>
          <a:p>
            <a:r>
              <a:t>- Values can be of any data type and can be duplicated.</a:t>
            </a:r>
          </a:p>
          <a:p>
            <a:r>
              <a:t>- Created using curly braces: {'key1': 'value1', 'key2': 'value2'}</a:t>
            </a:r>
          </a:p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An empty dictionary: empty_dict = {}</a:t>
            </a:r>
          </a:p>
          <a:p>
            <a:r>
              <a:t>- A dictionary with key-value pairs: my_dict = {'name': 'Alice', 'age': 25}</a:t>
            </a:r>
          </a:p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Access value by key: my_dict['name']</a:t>
            </a:r>
          </a:p>
          <a:p>
            <a:r>
              <a:t>- Using get() method: my_dict.get('name')</a:t>
            </a:r>
          </a:p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Modifying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Change an existing value: my_dict['age'] = 26</a:t>
            </a:r>
          </a:p>
          <a:p>
            <a:r>
              <a:t>- Add a new key-value pair: my_dict['city'] = 'New York'</a:t>
            </a:r>
          </a:p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Removing Key-Value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Using pop() method: my_dict.pop('age')</a:t>
            </a:r>
          </a:p>
          <a:p>
            <a:r>
              <a:t>- Using del statement: del my_dict['name']</a:t>
            </a:r>
          </a:p>
          <a:p>
            <a:r>
              <a:t>- Using popitem() method to remove the last inserted item: my_dict.popitem()</a:t>
            </a:r>
          </a:p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Dictionary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keys(): Returns a view object of all keys</a:t>
            </a:r>
          </a:p>
          <a:p>
            <a:r>
              <a:t>- values(): Returns a view object of all values</a:t>
            </a:r>
          </a:p>
          <a:p>
            <a:r>
              <a:t>- items(): Returns a view object of all key-value pairs</a:t>
            </a:r>
          </a:p>
          <a:p>
            <a:r>
              <a:t>- update(): Updates the dictionary with elements from another dictionary</a:t>
            </a:r>
          </a:p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Looping Through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Loop through keys: for key in my_dict</a:t>
            </a:r>
          </a:p>
          <a:p>
            <a:r>
              <a:t>- Loop through values: for value in my_dict.values()</a:t>
            </a:r>
          </a:p>
          <a:p>
            <a:r>
              <a:t>- Loop through key-value pairs: for key, value in my_dict.items()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Single quotes: 'Hello'</a:t>
            </a:r>
          </a:p>
          <a:p>
            <a:r>
              <a:t>- Double quotes: "Hello"</a:t>
            </a:r>
          </a:p>
          <a:p>
            <a:r>
              <a:t>- Triple quotes for multi-line strings: '''Hello'''</a:t>
            </a:r>
          </a:p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Dictionary 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Create dictionaries concisely</a:t>
            </a:r>
          </a:p>
          <a:p>
            <a:r>
              <a:t>- Example: squares = {x: x**2 for x in range(5)}</a:t>
            </a:r>
          </a:p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Nested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 dictionary within a dictionary</a:t>
            </a:r>
          </a:p>
          <a:p>
            <a:r>
              <a:t>- Example: nested_dict = {'parent': {'child': 'value'}}</a:t>
            </a:r>
          </a:p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Differences Between Lists and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Lists are ordered collections, while dictionaries are unordered.</a:t>
            </a:r>
          </a:p>
          <a:p>
            <a:r>
              <a:t>- Lists use integer indices to access elements, while dictionaries use keys.</a:t>
            </a:r>
          </a:p>
          <a:p>
            <a:r>
              <a:t>- Lists are mutable and allow duplicate elements, while dictionaries require unique keys.</a:t>
            </a:r>
          </a:p>
          <a:p>
            <a:r>
              <a:t>- Use lists for ordered data and dictionaries for key-value pairs.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Accessing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Zero-based indexing</a:t>
            </a:r>
          </a:p>
          <a:p>
            <a:r>
              <a:t>- Accessing the first character: my_string[0]</a:t>
            </a:r>
          </a:p>
          <a:p>
            <a:r>
              <a:t>- Accessing the last character: my_string[-1]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Slicing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Access a substring: my_string[1:4]</a:t>
            </a:r>
          </a:p>
          <a:p>
            <a:r>
              <a:t>- Slicing with a step: my_string[0:5:2]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Convert to uppercase: my_string.upper()</a:t>
            </a:r>
          </a:p>
          <a:p>
            <a:r>
              <a:t>- Convert to lowercase: my_string.lower()</a:t>
            </a:r>
          </a:p>
          <a:p>
            <a:r>
              <a:t>- Split a string: my_string.split()</a:t>
            </a:r>
          </a:p>
          <a:p>
            <a:r>
              <a:t>- Join a list of strings: ' '.join(list_of_strings)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String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Using + operator: 'Hello' + ' ' + 'World'</a:t>
            </a:r>
          </a:p>
          <a:p>
            <a:r>
              <a:t>- Using join method: ' '.join(['Hello', 'World'])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String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Using % operator: 'Hello %s' % 'World'</a:t>
            </a:r>
          </a:p>
          <a:p>
            <a:r>
              <a:t>- Using str.format(): 'Hello {}'.format('World')</a:t>
            </a:r>
          </a:p>
          <a:p>
            <a:r>
              <a:t>- Using f-strings (Python 3.6+): f'Hello {name}'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Find a substring: my_string.find('substring')</a:t>
            </a:r>
          </a:p>
          <a:p>
            <a:r>
              <a:t>- Replace a substring: my_string.replace('old', 'new')</a:t>
            </a:r>
          </a:p>
          <a:p>
            <a:r>
              <a:t>- Check if alphanumeric: my_string.isalnum()</a:t>
            </a:r>
          </a:p>
          <a:p>
            <a:r>
              <a:t>- Strip whitespace: my_string.strip()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