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9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9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77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3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6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23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3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8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2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3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91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4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Strings, Lists, Tuples, and Dictionaries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A list is an ordered collection of items.</a:t>
            </a:r>
          </a:p>
          <a:p>
            <a:r>
              <a:t>    - Lists are mutable, meaning they can be modified.</a:t>
            </a:r>
          </a:p>
          <a:p>
            <a:r>
              <a:t>    - Lists can contain elements of different data types.</a:t>
            </a:r>
          </a:p>
          <a:p>
            <a:r>
              <a:t>    - Created using square brackets: [1, 2, 3]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An empty list: empty_list = []</a:t>
            </a:r>
          </a:p>
          <a:p>
            <a:r>
              <a:t>    - A list of integers: int_list = [1, 2, 3, 4, 5]</a:t>
            </a:r>
          </a:p>
          <a:p>
            <a:r>
              <a:t>    - A list of strings: str_list = ["apple", "banana", "cherry"]</a:t>
            </a:r>
          </a:p>
          <a:p>
            <a:r>
              <a:t>    - A mixed list: mixed_list = [1, "apple", 3.20, True]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Zero-based indexing</a:t>
            </a:r>
          </a:p>
          <a:p>
            <a:r>
              <a:t>    - Accessing the first element: my_list[0]</a:t>
            </a:r>
          </a:p>
          <a:p>
            <a:r>
              <a:t>    - Accessing the last element: my_list[-1]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Modify an element by assigning a new value: my_list[1] = "blueberry"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Append: my_list.append("cherry")</a:t>
            </a:r>
          </a:p>
          <a:p>
            <a:r>
              <a:t>    - Insert: my_list.insert(1, "blueberry")</a:t>
            </a:r>
          </a:p>
          <a:p>
            <a:r>
              <a:t>    - Extend: my_list.extend(["date", "elderberry"])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Remove by value: my_list.remove("banana")</a:t>
            </a:r>
          </a:p>
          <a:p>
            <a:r>
              <a:t>    - Remove by index and return: my_list.pop(0)</a:t>
            </a:r>
          </a:p>
          <a:p>
            <a:r>
              <a:t>    - Delete by index: del my_list[0]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Access a subset of a list: my_list[1:3]</a:t>
            </a:r>
          </a:p>
          <a:p>
            <a:r>
              <a:t>    - Slicing with a step: my_list[0:4:2]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Create lists concisely</a:t>
            </a:r>
          </a:p>
          <a:p>
            <a:r>
              <a:t>    - Example: squares = [x**2 for x in range(5)]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len(list)</a:t>
            </a:r>
          </a:p>
          <a:p>
            <a:r>
              <a:t>    - list.sort()</a:t>
            </a:r>
          </a:p>
          <a:p>
            <a:r>
              <a:t>    - list.reverse()</a:t>
            </a:r>
          </a:p>
          <a:p>
            <a:r>
              <a:t>    - list.index(value)</a:t>
            </a:r>
          </a:p>
          <a:p>
            <a:r>
              <a:t>    - list.count(value)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Tuple?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A tuple is an ordered collection of items.</a:t>
            </a:r>
          </a:p>
          <a:p>
            <a:r>
              <a:t>    - Tuples are immutable, meaning they cannot be modified after creation.</a:t>
            </a:r>
          </a:p>
          <a:p>
            <a:r>
              <a:t>    - Tuples can contain elements of different data types.</a:t>
            </a:r>
          </a:p>
          <a:p>
            <a:r>
              <a:t>    - Created using parentheses: (1, 2, 3)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A string is a sequence of characters.</a:t>
            </a:r>
          </a:p>
          <a:p>
            <a:r>
              <a:t>    - Strings are used to represent text.</a:t>
            </a:r>
          </a:p>
          <a:p>
            <a:r>
              <a:t>    - In Python, strings are immutable, meaning they cannot be changed after creation.</a:t>
            </a:r>
          </a:p>
          <a:p>
            <a:r>
              <a:t>    - Strings can be enclosed in single quotes (' '), or double quotes (" ").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An empty tuple: empty_tuple = ()</a:t>
            </a:r>
          </a:p>
          <a:p>
            <a:r>
              <a:t>    - A tuple of integers: int_tuple = (1, 2, 3, 4, 5)</a:t>
            </a:r>
          </a:p>
          <a:p>
            <a:r>
              <a:t>    - A tuple of strings: str_tuple = ("apple", "banana", "cherry")</a:t>
            </a:r>
          </a:p>
          <a:p>
            <a:r>
              <a:t>    - A mixed tuple: mixed_tuple = (1, "apple", 3.14, True)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Elements in a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Zero-based indexing</a:t>
            </a:r>
          </a:p>
          <a:p>
            <a:r>
              <a:t>    - Accessing the first element: my_tuple[0]</a:t>
            </a:r>
          </a:p>
          <a:p>
            <a:r>
              <a:t>    - Accessing the last element: my_tuple[-1]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Tuple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len(tuple)</a:t>
            </a:r>
          </a:p>
          <a:p>
            <a:r>
              <a:t>    - tuple.index(value)</a:t>
            </a:r>
          </a:p>
          <a:p>
            <a:r>
              <a:t>    - tuple.count(value)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A dictionary is an unordered collection of key-value pairs.</a:t>
            </a:r>
          </a:p>
          <a:p>
            <a:r>
              <a:t>    - Keys must be unique and immutable (e.g., strings, numbers, tuples).</a:t>
            </a:r>
          </a:p>
          <a:p>
            <a:r>
              <a:t>    - Values can be of any data type and can be duplicated.</a:t>
            </a:r>
          </a:p>
          <a:p>
            <a:r>
              <a:t>    - Created using curly braces: {'key1': 'value1', 'key2': 'value2'}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An empty dictionary: empty_dict = {}</a:t>
            </a:r>
          </a:p>
          <a:p>
            <a:r>
              <a:t>    - A dictionary with key-value pairs: my_dict = {'name': 'Alice', 'age': 25}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Access value by key: my_dict['name']</a:t>
            </a:r>
          </a:p>
          <a:p>
            <a:r>
              <a:t>    - Using get() method: my_dict.get('name')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Change an existing value: my_dict['age'] = 26</a:t>
            </a:r>
          </a:p>
          <a:p>
            <a:r>
              <a:t>    - Add a new key-value pair: my_dict['city'] = 'New York'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Removing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Using pop() method: my_dict.pop('age')</a:t>
            </a:r>
          </a:p>
          <a:p>
            <a:r>
              <a:t>    - Using del statement: del my_dict['name']</a:t>
            </a:r>
          </a:p>
          <a:p>
            <a:r>
              <a:t>    - Using popitem() method to remove the last inserted item: my_dict.popitem()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keys(): Returns a view object of all keys</a:t>
            </a:r>
          </a:p>
          <a:p>
            <a:r>
              <a:t>    - values(): Returns a view object of all values</a:t>
            </a:r>
          </a:p>
          <a:p>
            <a:r>
              <a:t>    - items(): Returns a view object of all key-value pairs</a:t>
            </a:r>
          </a:p>
          <a:p>
            <a:r>
              <a:t>    - update(): Updates the dictionary with elements from another dictionary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Loop through keys: for key in my_dict</a:t>
            </a:r>
          </a:p>
          <a:p>
            <a:r>
              <a:t>    - Loop through values: for value in my_dict.values()</a:t>
            </a:r>
          </a:p>
          <a:p>
            <a:r>
              <a:t>    - Loop through key-value pairs: for key, value in my_dict.items()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Single quotes: 'Hello'</a:t>
            </a:r>
          </a:p>
          <a:p>
            <a:r>
              <a:t>    - Double quotes: "Hello"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Dictionary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Create dictionaries concisely</a:t>
            </a:r>
          </a:p>
          <a:p>
            <a:r>
              <a:t>    - Example: squares = {x: x**2 for x in range(5)}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A dictionary within a dictionary</a:t>
            </a:r>
          </a:p>
          <a:p>
            <a:r>
              <a:t>    - Example: nested_dict = {'parent': {'child': 'value'}}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Differences Between Lists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Lists are ordered collections, while dictionaries are unordered.</a:t>
            </a:r>
          </a:p>
          <a:p>
            <a:r>
              <a:t>    - Lists use integer indices to access elements, while dictionaries use keys.</a:t>
            </a:r>
          </a:p>
          <a:p>
            <a:r>
              <a:t>    - Lists are mutable and allow duplicate elements, while dictionaries require unique keys.</a:t>
            </a:r>
          </a:p>
          <a:p>
            <a:r>
              <a:t>    - Use lists for ordered data and dictionaries for key-value pairs.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Zero-based indexing</a:t>
            </a:r>
          </a:p>
          <a:p>
            <a:r>
              <a:t>    - Accessing the first character: my_string[0]</a:t>
            </a:r>
          </a:p>
          <a:p>
            <a:r>
              <a:t>    - Accessing the last character: my_string[-1]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Slicing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Access a substring: my_string[1:4]</a:t>
            </a:r>
          </a:p>
          <a:p>
            <a:r>
              <a:t>    - Slicing with a step: my_string[0:5:2]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Convert to uppercase: my_string.upper()</a:t>
            </a:r>
          </a:p>
          <a:p>
            <a:r>
              <a:t>    - Convert to lowercase: my_string.lower()</a:t>
            </a:r>
          </a:p>
          <a:p>
            <a:r>
              <a:t>    - Split a string: my_string.split()</a:t>
            </a:r>
          </a:p>
          <a:p>
            <a:r>
              <a:t>    - Join a list of strings: ' '.join(list_of_strings)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Using + operator: 'Hello' + ' ' + 'World'</a:t>
            </a:r>
          </a:p>
          <a:p>
            <a:r>
              <a:t>    - Using join method: ' '.join(['Hello', 'World'])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Using str.format(): 'Hello {}'.format('World')</a:t>
            </a:r>
          </a:p>
          <a:p>
            <a:r>
              <a:t>    - Using f-strings (Python 3.6+): f'Hello {name}'</a:t>
            </a:r>
          </a:p>
          <a:p>
            <a:r>
              <a:t>    - Limiting a float to n decimal places: '{:.2f}'.format(3.20159)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Find a substring: my_string.find('substring')</a:t>
            </a:r>
          </a:p>
          <a:p>
            <a:r>
              <a:t>    - Replace a substring: my_string.replace('old', 'new')</a:t>
            </a:r>
          </a:p>
          <a:p>
            <a:r>
              <a:t>    - Check if alphanumeric: my_string.isalnum()</a:t>
            </a:r>
          </a:p>
          <a:p>
            <a:r>
              <a:t>    - Strip whitespace: my_string.strip()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Calisto MT</vt:lpstr>
      <vt:lpstr>Wingdings 2</vt:lpstr>
      <vt:lpstr>Slate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Data Structures</dc:title>
  <dc:subject/>
  <dc:creator/>
  <cp:keywords/>
  <dc:description>generated using python-pptx</dc:description>
  <cp:lastModifiedBy>Treanor, James P</cp:lastModifiedBy>
  <cp:revision>8</cp:revision>
  <dcterms:created xsi:type="dcterms:W3CDTF">2013-01-27T09:14:16Z</dcterms:created>
  <dcterms:modified xsi:type="dcterms:W3CDTF">2024-05-24T15:29:07Z</dcterms:modified>
  <cp:category/>
</cp:coreProperties>
</file>