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1068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020" y="1769541"/>
            <a:ext cx="7080026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020" y="3598339"/>
            <a:ext cx="7080026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057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late-V2-S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995" y="540085"/>
            <a:ext cx="7656010" cy="38343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4" y="4565255"/>
            <a:ext cx="7766495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26217" y="695010"/>
            <a:ext cx="7285600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5108728"/>
            <a:ext cx="776532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592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8437"/>
            <a:ext cx="776532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295180"/>
            <a:ext cx="7765322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2941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3"/>
            <a:ext cx="6564224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304353"/>
            <a:ext cx="7765322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27459" y="87391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828359" y="2933245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922275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2126943"/>
            <a:ext cx="7765322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9" y="4650556"/>
            <a:ext cx="776414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3170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46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46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5033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76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4929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4929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0854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239" y="1826045"/>
            <a:ext cx="2529046" cy="1833558"/>
          </a:xfrm>
          <a:prstGeom prst="rect">
            <a:avLst/>
          </a:prstGeom>
        </p:spPr>
      </p:pic>
      <p:pic>
        <p:nvPicPr>
          <p:cNvPr id="28" name="Picture 27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3813" y="1826045"/>
            <a:ext cx="2529046" cy="1833558"/>
          </a:xfrm>
          <a:prstGeom prst="rect">
            <a:avLst/>
          </a:prstGeom>
        </p:spPr>
      </p:pic>
      <p:pic>
        <p:nvPicPr>
          <p:cNvPr id="29" name="Picture 28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715" y="1826045"/>
            <a:ext cx="2529046" cy="1833558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46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763577" y="1938918"/>
            <a:ext cx="2319276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46" y="4480369"/>
            <a:ext cx="2475738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91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09307" y="1939094"/>
            <a:ext cx="2319276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75" y="4480368"/>
            <a:ext cx="2476753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5023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056774" y="1934432"/>
            <a:ext cx="2319276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4929" y="4480366"/>
            <a:ext cx="2475738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5924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4371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7302" y="609600"/>
            <a:ext cx="1713365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347" y="609600"/>
            <a:ext cx="5937654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404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33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1761068"/>
            <a:ext cx="7192913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589879"/>
            <a:ext cx="7192913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816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347" y="1732449"/>
            <a:ext cx="3795373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2169" y="1732450"/>
            <a:ext cx="3798499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053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Slate-V2-S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45" y="1770323"/>
            <a:ext cx="3787423" cy="4112953"/>
          </a:xfrm>
          <a:prstGeom prst="rect">
            <a:avLst/>
          </a:prstGeom>
        </p:spPr>
      </p:pic>
      <p:pic>
        <p:nvPicPr>
          <p:cNvPr id="14" name="Picture 13" descr="Slate-V2-S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3245" y="1770323"/>
            <a:ext cx="3787423" cy="411295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404" y="1835254"/>
            <a:ext cx="3657258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404" y="2380138"/>
            <a:ext cx="3657258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21225" y="1835255"/>
            <a:ext cx="3671498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21225" y="2380138"/>
            <a:ext cx="3671498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561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322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407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0"/>
            <a:ext cx="2780167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1725" y="609600"/>
            <a:ext cx="4808943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2431518"/>
            <a:ext cx="2780167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724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late-V2-S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4987" y="609923"/>
            <a:ext cx="3428146" cy="52054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923"/>
            <a:ext cx="3924676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976728" y="743989"/>
            <a:ext cx="3165375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2439261"/>
            <a:ext cx="3924676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722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46" y="1732450"/>
            <a:ext cx="776532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2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5BCAD085-E8A6-8845-BD4E-CB4CCA059FC4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47" y="5883276"/>
            <a:ext cx="50046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651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2210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t>Overview of Object-Oriented Programming in 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Understanding OOP Concepts in Python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OOP in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- Python is an object-oriented programming language.</a:t>
            </a:r>
          </a:p>
          <a:p>
            <a:r>
              <a:t>- It supports all the key concepts of OOP: classes, objects, inheritance, polymorphism, encapsulation, and abstraction.</a:t>
            </a:r>
          </a:p>
          <a:p>
            <a:r>
              <a:t>- Python's simplicity and readability make it a great choice for learning and implementing OOP.</a:t>
            </a:r>
          </a:p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What is Object-Oriented Programming?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- Object-Oriented Programming (OOP) is a programming paradigm based on the concept of objects.</a:t>
            </a:r>
          </a:p>
          <a:p>
            <a:r>
              <a:t>- Objects are instances of classes, which can contain data and methods.</a:t>
            </a:r>
          </a:p>
          <a:p>
            <a:r>
              <a:t>- OOP aims to implement real-world entities like inheritance, polymorphism, encapsulation, and abstraction.</a:t>
            </a:r>
          </a:p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Classes and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/>
              <a:t>- A class is a blueprint for creating objects.</a:t>
            </a:r>
          </a:p>
          <a:p>
            <a:r>
              <a:rPr dirty="0"/>
              <a:t>- An object is an instance of a class.</a:t>
            </a:r>
          </a:p>
          <a:p>
            <a:r>
              <a:rPr dirty="0"/>
              <a:t>- Example:</a:t>
            </a:r>
          </a:p>
          <a:p>
            <a:r>
              <a:rPr dirty="0"/>
              <a:t>  class Dog:</a:t>
            </a:r>
          </a:p>
          <a:p>
            <a:r>
              <a:rPr dirty="0"/>
              <a:t>      def __</a:t>
            </a:r>
            <a:r>
              <a:rPr dirty="0" err="1"/>
              <a:t>init</a:t>
            </a:r>
            <a:r>
              <a:rPr dirty="0"/>
              <a:t>__(self, name, age):</a:t>
            </a:r>
          </a:p>
          <a:p>
            <a:r>
              <a:rPr dirty="0"/>
              <a:t>          self.name = name</a:t>
            </a:r>
          </a:p>
          <a:p>
            <a:r>
              <a:rPr dirty="0"/>
              <a:t>          </a:t>
            </a:r>
            <a:r>
              <a:rPr dirty="0" err="1"/>
              <a:t>self.age</a:t>
            </a:r>
            <a:r>
              <a:rPr dirty="0"/>
              <a:t> = age</a:t>
            </a:r>
          </a:p>
          <a:p>
            <a:r>
              <a:rPr dirty="0"/>
              <a:t>  </a:t>
            </a:r>
            <a:r>
              <a:rPr dirty="0" err="1"/>
              <a:t>my_dog</a:t>
            </a:r>
            <a:r>
              <a:rPr dirty="0"/>
              <a:t> = Dog("Buddy", 3)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Attributes and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/>
          </a:p>
          <a:p>
            <a:r>
              <a:t>- Attributes are variables that belong to an object.</a:t>
            </a:r>
          </a:p>
          <a:p>
            <a:r>
              <a:t>- Methods are functions that belong to an object.</a:t>
            </a:r>
          </a:p>
          <a:p>
            <a:r>
              <a:t>- Example:</a:t>
            </a:r>
          </a:p>
          <a:p>
            <a:r>
              <a:t>  class Dog:</a:t>
            </a:r>
          </a:p>
          <a:p>
            <a:r>
              <a:t>      def __init__(self, name, age):</a:t>
            </a:r>
          </a:p>
          <a:p>
            <a:r>
              <a:t>          self.name = name  # Attribute</a:t>
            </a:r>
          </a:p>
          <a:p>
            <a:r>
              <a:t>          self.age = age    # Attribute</a:t>
            </a:r>
          </a:p>
          <a:p>
            <a:r>
              <a:t>      def bark(self):       # Method</a:t>
            </a:r>
          </a:p>
          <a:p>
            <a:r>
              <a:t>          print("Woof!")</a:t>
            </a:r>
          </a:p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Inheritance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endParaRPr/>
          </a:p>
          <a:p>
            <a:r>
              <a:t>- Inheritance allows a class to inherit attributes and methods from another class.</a:t>
            </a:r>
          </a:p>
          <a:p>
            <a:r>
              <a:t>- The class that inherits is called a subclass, and the class being inherited from is called a superclass.</a:t>
            </a:r>
          </a:p>
          <a:p>
            <a:r>
              <a:t>- Example:</a:t>
            </a:r>
          </a:p>
          <a:p>
            <a:r>
              <a:t>  class Animal:</a:t>
            </a:r>
          </a:p>
          <a:p>
            <a:r>
              <a:t>      def __init__(self, name):</a:t>
            </a:r>
          </a:p>
          <a:p>
            <a:r>
              <a:t>          self.name = name</a:t>
            </a:r>
          </a:p>
          <a:p>
            <a:r>
              <a:t>  class Dog(Animal):</a:t>
            </a:r>
          </a:p>
          <a:p>
            <a:r>
              <a:t>      def bark(self):</a:t>
            </a:r>
          </a:p>
          <a:p>
            <a:r>
              <a:t>          print("Woof!")</a:t>
            </a:r>
          </a:p>
          <a:p>
            <a:r>
              <a:t>  my_dog = Dog("Buddy")</a:t>
            </a:r>
          </a:p>
          <a:p>
            <a:r>
              <a:t>  my_dog.bark()</a:t>
            </a:r>
          </a:p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Polymorphism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endParaRPr/>
          </a:p>
          <a:p>
            <a:r>
              <a:t>- Polymorphism allows methods to do different things based on the object it is acting upon.</a:t>
            </a:r>
          </a:p>
          <a:p>
            <a:r>
              <a:t>- Example:</a:t>
            </a:r>
          </a:p>
          <a:p>
            <a:r>
              <a:t>  class Dog:</a:t>
            </a:r>
          </a:p>
          <a:p>
            <a:r>
              <a:t>      def speak(self):</a:t>
            </a:r>
          </a:p>
          <a:p>
            <a:r>
              <a:t>          return "Woof!"</a:t>
            </a:r>
          </a:p>
          <a:p>
            <a:r>
              <a:t>  class Cat:</a:t>
            </a:r>
          </a:p>
          <a:p>
            <a:r>
              <a:t>      def speak(self):</a:t>
            </a:r>
          </a:p>
          <a:p>
            <a:r>
              <a:t>          return "Meow!"</a:t>
            </a:r>
          </a:p>
          <a:p>
            <a:r>
              <a:t>  animals = [Dog(), Cat()]</a:t>
            </a:r>
          </a:p>
          <a:p>
            <a:r>
              <a:t>  for animal in animals:</a:t>
            </a:r>
          </a:p>
          <a:p>
            <a:r>
              <a:t>      print(animal.speak())</a:t>
            </a:r>
          </a:p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Encapsulation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endParaRPr/>
          </a:p>
          <a:p>
            <a:r>
              <a:t>- Encapsulation is the concept of wrapping data and methods into a single unit (class).</a:t>
            </a:r>
          </a:p>
          <a:p>
            <a:r>
              <a:t>- It restricts direct access to some of the object's components.</a:t>
            </a:r>
          </a:p>
          <a:p>
            <a:r>
              <a:t>- Example:</a:t>
            </a:r>
          </a:p>
          <a:p>
            <a:r>
              <a:t>  class Person:</a:t>
            </a:r>
          </a:p>
          <a:p>
            <a:r>
              <a:t>      def __init__(self, name, age):</a:t>
            </a:r>
          </a:p>
          <a:p>
            <a:r>
              <a:t>          self.__name = name  # Private attribute</a:t>
            </a:r>
          </a:p>
          <a:p>
            <a:r>
              <a:t>          self.__age = age    # Private attribute</a:t>
            </a:r>
          </a:p>
          <a:p>
            <a:r>
              <a:t>      def get_name(self):</a:t>
            </a:r>
          </a:p>
          <a:p>
            <a:r>
              <a:t>          return self.__name</a:t>
            </a:r>
          </a:p>
          <a:p>
            <a:r>
              <a:t>  person = Person("Alice", 30)</a:t>
            </a:r>
          </a:p>
          <a:p>
            <a:r>
              <a:t>  print(person.get_name())</a:t>
            </a:r>
          </a:p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Abstraction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endParaRPr/>
          </a:p>
          <a:p>
            <a:r>
              <a:t>- Abstraction is the concept of hiding the complex implementation details and showing only the necessary features.</a:t>
            </a:r>
          </a:p>
          <a:p>
            <a:r>
              <a:t>- It can be achieved using abstract classes and interfaces.</a:t>
            </a:r>
          </a:p>
          <a:p>
            <a:r>
              <a:t>- Example:</a:t>
            </a:r>
          </a:p>
          <a:p>
            <a:r>
              <a:t>  from abc import ABC, abstractmethod</a:t>
            </a:r>
          </a:p>
          <a:p>
            <a:r>
              <a:t>  class Animal(ABC):</a:t>
            </a:r>
          </a:p>
          <a:p>
            <a:r>
              <a:t>      @abstractmethod</a:t>
            </a:r>
          </a:p>
          <a:p>
            <a:r>
              <a:t>      def make_sound(self):</a:t>
            </a:r>
          </a:p>
          <a:p>
            <a:r>
              <a:t>          pass</a:t>
            </a:r>
          </a:p>
          <a:p>
            <a:r>
              <a:t>  class Dog(Animal):</a:t>
            </a:r>
          </a:p>
          <a:p>
            <a:r>
              <a:t>      def make_sound(self):</a:t>
            </a:r>
          </a:p>
          <a:p>
            <a:r>
              <a:t>          return "Woof!"</a:t>
            </a:r>
          </a:p>
          <a:p>
            <a:r>
              <a:t>  dog = Dog()</a:t>
            </a:r>
          </a:p>
          <a:p>
            <a:r>
              <a:t>  print(dog.make_sound())</a:t>
            </a:r>
          </a:p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Benefits of 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- Modularity: Code is organized into objects.</a:t>
            </a:r>
          </a:p>
          <a:p>
            <a:r>
              <a:t>- Reusability: Classes can be reused across programs.</a:t>
            </a:r>
          </a:p>
          <a:p>
            <a:r>
              <a:t>- Extensibility: New functionality can be added with minimal changes to existing code.</a:t>
            </a:r>
          </a:p>
          <a:p>
            <a:r>
              <a:t>- Maintainability: Code is easier to manage and maintain.</a:t>
            </a:r>
          </a:p>
          <a:p>
            <a:endParaRPr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Slate</Template>
  <TotalTime>5</TotalTime>
  <Words>648</Words>
  <Application>Microsoft Office PowerPoint</Application>
  <PresentationFormat>On-screen Show (4:3)</PresentationFormat>
  <Paragraphs>93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Calisto MT</vt:lpstr>
      <vt:lpstr>Wingdings 2</vt:lpstr>
      <vt:lpstr>Slate</vt:lpstr>
      <vt:lpstr>Overview of Object-Oriented Programming in Python</vt:lpstr>
      <vt:lpstr>What is Object-Oriented Programming?</vt:lpstr>
      <vt:lpstr>Classes and Objects</vt:lpstr>
      <vt:lpstr>Attributes and Methods</vt:lpstr>
      <vt:lpstr>Inheritance</vt:lpstr>
      <vt:lpstr>Polymorphism</vt:lpstr>
      <vt:lpstr>Encapsulation</vt:lpstr>
      <vt:lpstr>Abstraction</vt:lpstr>
      <vt:lpstr>Benefits of OOP</vt:lpstr>
      <vt:lpstr>OOP in Python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 of Object-Oriented Programming in Python</dc:title>
  <dc:subject/>
  <dc:creator/>
  <cp:keywords/>
  <dc:description>generated using python-pptx</dc:description>
  <cp:lastModifiedBy>Treanor, James P</cp:lastModifiedBy>
  <cp:revision>2</cp:revision>
  <dcterms:created xsi:type="dcterms:W3CDTF">2013-01-27T09:14:16Z</dcterms:created>
  <dcterms:modified xsi:type="dcterms:W3CDTF">2024-05-24T14:13:01Z</dcterms:modified>
  <cp:category/>
</cp:coreProperties>
</file>