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3" autoAdjust="0"/>
  </p:normalViewPr>
  <p:slideViewPr>
    <p:cSldViewPr snapToGrid="0">
      <p:cViewPr varScale="1">
        <p:scale>
          <a:sx n="61" d="100"/>
          <a:sy n="61" d="100"/>
        </p:scale>
        <p:origin x="13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2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9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5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6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3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5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4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4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CE0F-25E5-4533-88C2-EA883C277200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0EE9-DF18-4D1A-866B-B3C1C6D9D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Brand Strategy Outcome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2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Product Marketing should be done at events similar to SXSW</a:t>
            </a:r>
          </a:p>
          <a:p>
            <a:r>
              <a:rPr lang="en-IN" dirty="0" smtClean="0"/>
              <a:t>Since the test data results gives highest measure to neutral stance(using Linear SVC model), the product company should carry on its activities as it use to carry out previously.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9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classify whether a tweet belongs to the following sentiment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0 – Negative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1 – Neutral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2 – Positive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3 – Can’t Tell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76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Solve this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Manual assessment of tweet classification is time consuming </a:t>
            </a:r>
          </a:p>
          <a:p>
            <a:r>
              <a:rPr lang="en-IN" dirty="0" smtClean="0"/>
              <a:t>Automatic Sentiment Analysis delivers a lot of value</a:t>
            </a:r>
          </a:p>
          <a:p>
            <a:r>
              <a:rPr lang="en-IN" dirty="0" smtClean="0"/>
              <a:t>Helps in taking a stand towards product manufacturing, inventory and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5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04" y="228491"/>
            <a:ext cx="10515600" cy="1325563"/>
          </a:xfrm>
        </p:spPr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41696"/>
              </p:ext>
            </p:extLst>
          </p:nvPr>
        </p:nvGraphicFramePr>
        <p:xfrm>
          <a:off x="787950" y="2777691"/>
          <a:ext cx="527652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841"/>
                <a:gridCol w="1758841"/>
                <a:gridCol w="1758841"/>
              </a:tblGrid>
              <a:tr h="318457">
                <a:tc>
                  <a:txBody>
                    <a:bodyPr/>
                    <a:lstStyle/>
                    <a:p>
                      <a:r>
                        <a:rPr lang="en-IN" dirty="0" smtClean="0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1845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Tweet_id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Unique id </a:t>
                      </a:r>
                      <a:endParaRPr lang="en-IN" dirty="0"/>
                    </a:p>
                  </a:txBody>
                  <a:tcPr/>
                </a:tc>
              </a:tr>
              <a:tr h="557300">
                <a:tc>
                  <a:txBody>
                    <a:bodyPr/>
                    <a:lstStyle/>
                    <a:p>
                      <a:r>
                        <a:rPr lang="en-IN" dirty="0" smtClean="0"/>
                        <a:t>Tweet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r>
                        <a:rPr lang="en-IN" baseline="0" dirty="0" smtClean="0"/>
                        <a:t> of the tweet</a:t>
                      </a:r>
                      <a:endParaRPr lang="en-IN" dirty="0"/>
                    </a:p>
                  </a:txBody>
                  <a:tcPr/>
                </a:tc>
              </a:tr>
              <a:tr h="2229200">
                <a:tc>
                  <a:txBody>
                    <a:bodyPr/>
                    <a:lstStyle/>
                    <a:p>
                      <a:r>
                        <a:rPr lang="en-IN" dirty="0" smtClean="0"/>
                        <a:t>Sentiment – 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Target/Label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Int64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Can take following 4 values: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0</a:t>
                      </a:r>
                      <a:r>
                        <a:rPr lang="en-IN" baseline="0" dirty="0" smtClean="0"/>
                        <a:t> – negative</a:t>
                      </a:r>
                    </a:p>
                    <a:p>
                      <a:r>
                        <a:rPr lang="en-IN" baseline="0" dirty="0" smtClean="0"/>
                        <a:t>1 – neutral</a:t>
                      </a:r>
                    </a:p>
                    <a:p>
                      <a:r>
                        <a:rPr lang="en-IN" baseline="0" dirty="0" smtClean="0"/>
                        <a:t>2 – positive</a:t>
                      </a:r>
                    </a:p>
                    <a:p>
                      <a:r>
                        <a:rPr lang="en-IN" baseline="0" dirty="0" smtClean="0"/>
                        <a:t>3 – Cant Tell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2552" y="2408359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 Data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1129" y="1323991"/>
            <a:ext cx="1043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Dataset Information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 The train data consists of 7274 records and 3 columns(Tweet id, Tweet, Sentiment - label)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The test data consists of 1819 records and 2 columns (Tweet id and Tweet)</a:t>
            </a: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78273" y="2424129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 Data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2456"/>
              </p:ext>
            </p:extLst>
          </p:nvPr>
        </p:nvGraphicFramePr>
        <p:xfrm>
          <a:off x="6351755" y="2809214"/>
          <a:ext cx="54357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907"/>
                <a:gridCol w="1811907"/>
                <a:gridCol w="181190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Tweet_id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Unique id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Tweet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</a:t>
                      </a:r>
                      <a:r>
                        <a:rPr lang="en-IN" baseline="0" dirty="0" smtClean="0"/>
                        <a:t> of the tweet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6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Data Cleaning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Removal of @user handles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Removal of </a:t>
            </a:r>
            <a:r>
              <a:rPr lang="en-IN" dirty="0" err="1" smtClean="0"/>
              <a:t>lxml</a:t>
            </a:r>
            <a:r>
              <a:rPr lang="en-IN" dirty="0" smtClean="0"/>
              <a:t> codes (using Beautiful Soup)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Removal of special characters, punctuations, numbers (using regular expressions)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Data Visualisation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Pie Chart for Sentiment Counts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Bar Chart for visualising Hashtag Trends and its significance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Word Cloud – Word frequency importance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Box plot to check the length of the tweet text.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692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Visualisation Figures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5" y="1354330"/>
            <a:ext cx="5537145" cy="52925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84" y="1600296"/>
            <a:ext cx="4291177" cy="50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0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Visualisation Figures -  Word Cloud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155620" cy="4351338"/>
          </a:xfrm>
        </p:spPr>
      </p:pic>
    </p:spTree>
    <p:extLst>
      <p:ext uri="{BB962C8B-B14F-4D97-AF65-F5344CB8AC3E}">
        <p14:creationId xmlns:p14="http://schemas.microsoft.com/office/powerpoint/2010/main" val="42569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76"/>
            <a:ext cx="10515600" cy="843565"/>
          </a:xfrm>
        </p:spPr>
        <p:txBody>
          <a:bodyPr/>
          <a:lstStyle/>
          <a:p>
            <a:r>
              <a:rPr lang="en-IN" dirty="0" smtClean="0"/>
              <a:t>Visualisation Figures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337"/>
            <a:ext cx="5644055" cy="32897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2" y="851337"/>
            <a:ext cx="6355499" cy="3289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735" y="3949754"/>
            <a:ext cx="5930790" cy="3057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797" y="3949754"/>
            <a:ext cx="652097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Metric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283" y="1384190"/>
            <a:ext cx="10515600" cy="4351338"/>
          </a:xfrm>
        </p:spPr>
        <p:txBody>
          <a:bodyPr/>
          <a:lstStyle/>
          <a:p>
            <a:r>
              <a:rPr lang="en-IN" dirty="0" smtClean="0"/>
              <a:t>F1 Score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55536"/>
              </p:ext>
            </p:extLst>
          </p:nvPr>
        </p:nvGraphicFramePr>
        <p:xfrm>
          <a:off x="1243721" y="1907333"/>
          <a:ext cx="8127999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 – Score (with Lemmatisation)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F1 – Score (with Stemming)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0.6099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0.6180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0.4576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SVC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0.6626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0.6652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0.5790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0.5844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Gradient 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0.6350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0.6283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ADA</a:t>
                      </a:r>
                      <a:r>
                        <a:rPr lang="en-IN" baseline="0" dirty="0" smtClean="0"/>
                        <a:t>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0.5375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Voting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0.6179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0.6062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8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323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Brand Strategy Outcome</vt:lpstr>
      <vt:lpstr>Problem Statement</vt:lpstr>
      <vt:lpstr>Why Solve this problem</vt:lpstr>
      <vt:lpstr>Data</vt:lpstr>
      <vt:lpstr>EDA</vt:lpstr>
      <vt:lpstr>Visualisation Figures</vt:lpstr>
      <vt:lpstr>Visualisation Figures -  Word Cloud</vt:lpstr>
      <vt:lpstr>Visualisation Figures</vt:lpstr>
      <vt:lpstr>Evaluation Metric </vt:lpstr>
      <vt:lpstr>Business Insights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Strategy Outcome</dc:title>
  <dc:creator>Pankhil Maru</dc:creator>
  <cp:lastModifiedBy>Pankhil Maru</cp:lastModifiedBy>
  <cp:revision>32</cp:revision>
  <dcterms:created xsi:type="dcterms:W3CDTF">2019-06-09T06:47:53Z</dcterms:created>
  <dcterms:modified xsi:type="dcterms:W3CDTF">2019-06-09T09:44:38Z</dcterms:modified>
</cp:coreProperties>
</file>