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4" r:id="rId1"/>
  </p:sldMasterIdLst>
  <p:notesMasterIdLst>
    <p:notesMasterId r:id="rId54"/>
  </p:notesMasterIdLst>
  <p:sldIdLst>
    <p:sldId id="256" r:id="rId2"/>
    <p:sldId id="290" r:id="rId3"/>
    <p:sldId id="268" r:id="rId4"/>
    <p:sldId id="267" r:id="rId5"/>
    <p:sldId id="302" r:id="rId6"/>
    <p:sldId id="303" r:id="rId7"/>
    <p:sldId id="304" r:id="rId8"/>
    <p:sldId id="305" r:id="rId9"/>
    <p:sldId id="306" r:id="rId10"/>
    <p:sldId id="307" r:id="rId11"/>
    <p:sldId id="309" r:id="rId12"/>
    <p:sldId id="339" r:id="rId13"/>
    <p:sldId id="310" r:id="rId14"/>
    <p:sldId id="312" r:id="rId15"/>
    <p:sldId id="313" r:id="rId16"/>
    <p:sldId id="314" r:id="rId17"/>
    <p:sldId id="317" r:id="rId18"/>
    <p:sldId id="318" r:id="rId19"/>
    <p:sldId id="315" r:id="rId20"/>
    <p:sldId id="319" r:id="rId21"/>
    <p:sldId id="320" r:id="rId22"/>
    <p:sldId id="321" r:id="rId23"/>
    <p:sldId id="322" r:id="rId24"/>
    <p:sldId id="323" r:id="rId25"/>
    <p:sldId id="340" r:id="rId26"/>
    <p:sldId id="325" r:id="rId27"/>
    <p:sldId id="326" r:id="rId28"/>
    <p:sldId id="327" r:id="rId29"/>
    <p:sldId id="343" r:id="rId30"/>
    <p:sldId id="329" r:id="rId31"/>
    <p:sldId id="330" r:id="rId32"/>
    <p:sldId id="331" r:id="rId33"/>
    <p:sldId id="341" r:id="rId34"/>
    <p:sldId id="332" r:id="rId35"/>
    <p:sldId id="333" r:id="rId36"/>
    <p:sldId id="334" r:id="rId37"/>
    <p:sldId id="335" r:id="rId38"/>
    <p:sldId id="336" r:id="rId39"/>
    <p:sldId id="342" r:id="rId40"/>
    <p:sldId id="338" r:id="rId41"/>
    <p:sldId id="344" r:id="rId42"/>
    <p:sldId id="345" r:id="rId43"/>
    <p:sldId id="346" r:id="rId44"/>
    <p:sldId id="347" r:id="rId45"/>
    <p:sldId id="348" r:id="rId46"/>
    <p:sldId id="349" r:id="rId47"/>
    <p:sldId id="350" r:id="rId48"/>
    <p:sldId id="351" r:id="rId49"/>
    <p:sldId id="352" r:id="rId50"/>
    <p:sldId id="287" r:id="rId51"/>
    <p:sldId id="301" r:id="rId52"/>
    <p:sldId id="26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451"/>
    <a:srgbClr val="1F4F7B"/>
    <a:srgbClr val="992154"/>
    <a:srgbClr val="FCBF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5" autoAdjust="0"/>
    <p:restoredTop sz="84810"/>
  </p:normalViewPr>
  <p:slideViewPr>
    <p:cSldViewPr snapToGrid="0" snapToObjects="1">
      <p:cViewPr varScale="1">
        <p:scale>
          <a:sx n="107" d="100"/>
          <a:sy n="107" d="100"/>
        </p:scale>
        <p:origin x="787"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51440E-4401-D042-986B-910BAD369963}" type="doc">
      <dgm:prSet loTypeId="urn:microsoft.com/office/officeart/2005/8/layout/radial6" loCatId="" qsTypeId="urn:microsoft.com/office/officeart/2005/8/quickstyle/simple1" qsCatId="simple" csTypeId="urn:microsoft.com/office/officeart/2005/8/colors/colorful1" csCatId="colorful" phldr="1"/>
      <dgm:spPr/>
      <dgm:t>
        <a:bodyPr/>
        <a:lstStyle/>
        <a:p>
          <a:endParaRPr lang="en-US"/>
        </a:p>
      </dgm:t>
    </dgm:pt>
    <dgm:pt modelId="{CE7B258D-F5FC-3A46-BAC7-DC7CD9732735}">
      <dgm:prSet phldrT="[Text]"/>
      <dgm:spPr/>
      <dgm:t>
        <a:bodyPr/>
        <a:lstStyle/>
        <a:p>
          <a:r>
            <a:rPr lang="en-US">
              <a:latin typeface="UTM BryantLG" charset="0"/>
              <a:ea typeface="UTM BryantLG" charset="0"/>
              <a:cs typeface="UTM BryantLG" charset="0"/>
            </a:rPr>
            <a:t>Python</a:t>
          </a:r>
        </a:p>
      </dgm:t>
    </dgm:pt>
    <dgm:pt modelId="{CA60EB50-C518-EE40-ADC1-B7185666C20C}" type="parTrans" cxnId="{065D0965-6510-2E48-92C5-6A45BE595CC5}">
      <dgm:prSet/>
      <dgm:spPr/>
      <dgm:t>
        <a:bodyPr/>
        <a:lstStyle/>
        <a:p>
          <a:endParaRPr lang="en-US">
            <a:latin typeface="UTM BryantLG" charset="0"/>
            <a:ea typeface="UTM BryantLG" charset="0"/>
            <a:cs typeface="UTM BryantLG" charset="0"/>
          </a:endParaRPr>
        </a:p>
      </dgm:t>
    </dgm:pt>
    <dgm:pt modelId="{43195980-A168-E045-A297-9A5A3048845B}" type="sibTrans" cxnId="{065D0965-6510-2E48-92C5-6A45BE595CC5}">
      <dgm:prSet/>
      <dgm:spPr/>
      <dgm:t>
        <a:bodyPr/>
        <a:lstStyle/>
        <a:p>
          <a:endParaRPr lang="en-US">
            <a:latin typeface="UTM BryantLG" charset="0"/>
            <a:ea typeface="UTM BryantLG" charset="0"/>
            <a:cs typeface="UTM BryantLG" charset="0"/>
          </a:endParaRPr>
        </a:p>
      </dgm:t>
    </dgm:pt>
    <dgm:pt modelId="{77DFB757-0015-4E4F-834E-7248223A5DB1}">
      <dgm:prSet phldrT="[Text]"/>
      <dgm:spPr/>
      <dgm:t>
        <a:bodyPr/>
        <a:lstStyle/>
        <a:p>
          <a:r>
            <a:rPr lang="en-US">
              <a:latin typeface="UTM BryantLG" charset="0"/>
              <a:ea typeface="UTM BryantLG" charset="0"/>
              <a:cs typeface="UTM BryantLG" charset="0"/>
            </a:rPr>
            <a:t>Software</a:t>
          </a:r>
        </a:p>
      </dgm:t>
    </dgm:pt>
    <dgm:pt modelId="{7CC639B1-29A4-A64E-B437-970DB9BF659D}" type="parTrans" cxnId="{E7DC20CE-FCE7-EA40-8729-664630012C4F}">
      <dgm:prSet/>
      <dgm:spPr/>
      <dgm:t>
        <a:bodyPr/>
        <a:lstStyle/>
        <a:p>
          <a:endParaRPr lang="en-US">
            <a:latin typeface="UTM BryantLG" charset="0"/>
            <a:ea typeface="UTM BryantLG" charset="0"/>
            <a:cs typeface="UTM BryantLG" charset="0"/>
          </a:endParaRPr>
        </a:p>
      </dgm:t>
    </dgm:pt>
    <dgm:pt modelId="{DB6BA37B-4532-DB45-9E95-C7AA0BDBC927}" type="sibTrans" cxnId="{E7DC20CE-FCE7-EA40-8729-664630012C4F}">
      <dgm:prSet/>
      <dgm:spPr/>
      <dgm:t>
        <a:bodyPr/>
        <a:lstStyle/>
        <a:p>
          <a:endParaRPr lang="en-US">
            <a:latin typeface="UTM BryantLG" charset="0"/>
            <a:ea typeface="UTM BryantLG" charset="0"/>
            <a:cs typeface="UTM BryantLG" charset="0"/>
          </a:endParaRPr>
        </a:p>
      </dgm:t>
    </dgm:pt>
    <dgm:pt modelId="{CAF8451E-34C8-8344-8D23-B343799DC662}">
      <dgm:prSet phldrT="[Text]"/>
      <dgm:spPr/>
      <dgm:t>
        <a:bodyPr/>
        <a:lstStyle/>
        <a:p>
          <a:r>
            <a:rPr lang="en-US">
              <a:latin typeface="UTM BryantLG" charset="0"/>
              <a:ea typeface="UTM BryantLG" charset="0"/>
              <a:cs typeface="UTM BryantLG" charset="0"/>
            </a:rPr>
            <a:t>Web</a:t>
          </a:r>
        </a:p>
      </dgm:t>
    </dgm:pt>
    <dgm:pt modelId="{B73EAC0A-194B-EA49-9BD4-8B763A58B59F}" type="parTrans" cxnId="{30D3C2D8-70B6-3C4C-ACA9-27F5E3F3C907}">
      <dgm:prSet/>
      <dgm:spPr/>
      <dgm:t>
        <a:bodyPr/>
        <a:lstStyle/>
        <a:p>
          <a:endParaRPr lang="en-US">
            <a:latin typeface="UTM BryantLG" charset="0"/>
            <a:ea typeface="UTM BryantLG" charset="0"/>
            <a:cs typeface="UTM BryantLG" charset="0"/>
          </a:endParaRPr>
        </a:p>
      </dgm:t>
    </dgm:pt>
    <dgm:pt modelId="{17C39D7C-944C-B94A-B515-597ECF36B435}" type="sibTrans" cxnId="{30D3C2D8-70B6-3C4C-ACA9-27F5E3F3C907}">
      <dgm:prSet/>
      <dgm:spPr/>
      <dgm:t>
        <a:bodyPr/>
        <a:lstStyle/>
        <a:p>
          <a:endParaRPr lang="en-US">
            <a:latin typeface="UTM BryantLG" charset="0"/>
            <a:ea typeface="UTM BryantLG" charset="0"/>
            <a:cs typeface="UTM BryantLG" charset="0"/>
          </a:endParaRPr>
        </a:p>
      </dgm:t>
    </dgm:pt>
    <dgm:pt modelId="{92E5D527-6E85-864E-9A84-710D23D944B5}">
      <dgm:prSet phldrT="[Text]"/>
      <dgm:spPr/>
      <dgm:t>
        <a:bodyPr/>
        <a:lstStyle/>
        <a:p>
          <a:r>
            <a:rPr lang="en-US">
              <a:latin typeface="UTM BryantLG" charset="0"/>
              <a:ea typeface="UTM BryantLG" charset="0"/>
              <a:cs typeface="UTM BryantLG" charset="0"/>
            </a:rPr>
            <a:t>Math</a:t>
          </a:r>
        </a:p>
      </dgm:t>
    </dgm:pt>
    <dgm:pt modelId="{D474BECF-BF68-C041-8AEB-FED8C498234A}" type="parTrans" cxnId="{7840D1EF-C15B-F44D-B967-04A05389F0BE}">
      <dgm:prSet/>
      <dgm:spPr/>
      <dgm:t>
        <a:bodyPr/>
        <a:lstStyle/>
        <a:p>
          <a:endParaRPr lang="en-US">
            <a:latin typeface="UTM BryantLG" charset="0"/>
            <a:ea typeface="UTM BryantLG" charset="0"/>
            <a:cs typeface="UTM BryantLG" charset="0"/>
          </a:endParaRPr>
        </a:p>
      </dgm:t>
    </dgm:pt>
    <dgm:pt modelId="{268C526F-BB9E-554B-9288-DF1781E71A28}" type="sibTrans" cxnId="{7840D1EF-C15B-F44D-B967-04A05389F0BE}">
      <dgm:prSet/>
      <dgm:spPr/>
      <dgm:t>
        <a:bodyPr/>
        <a:lstStyle/>
        <a:p>
          <a:endParaRPr lang="en-US">
            <a:latin typeface="UTM BryantLG" charset="0"/>
            <a:ea typeface="UTM BryantLG" charset="0"/>
            <a:cs typeface="UTM BryantLG" charset="0"/>
          </a:endParaRPr>
        </a:p>
      </dgm:t>
    </dgm:pt>
    <dgm:pt modelId="{2EDBC8B4-BC7F-1D4D-B79E-F3CBF2BCB736}">
      <dgm:prSet phldrT="[Text]"/>
      <dgm:spPr/>
      <dgm:t>
        <a:bodyPr/>
        <a:lstStyle/>
        <a:p>
          <a:r>
            <a:rPr lang="en-US">
              <a:latin typeface="UTM BryantLG" charset="0"/>
              <a:ea typeface="UTM BryantLG" charset="0"/>
              <a:cs typeface="UTM BryantLG" charset="0"/>
            </a:rPr>
            <a:t>AI</a:t>
          </a:r>
        </a:p>
      </dgm:t>
    </dgm:pt>
    <dgm:pt modelId="{F57EDE6A-5381-404D-9041-A52B0AE29362}" type="parTrans" cxnId="{22B419EE-68A0-0D4C-B154-18E494B069B6}">
      <dgm:prSet/>
      <dgm:spPr/>
      <dgm:t>
        <a:bodyPr/>
        <a:lstStyle/>
        <a:p>
          <a:endParaRPr lang="en-US">
            <a:latin typeface="UTM BryantLG" charset="0"/>
            <a:ea typeface="UTM BryantLG" charset="0"/>
            <a:cs typeface="UTM BryantLG" charset="0"/>
          </a:endParaRPr>
        </a:p>
      </dgm:t>
    </dgm:pt>
    <dgm:pt modelId="{C7B69565-8A4A-4E45-BC74-8C3107AFA259}" type="sibTrans" cxnId="{22B419EE-68A0-0D4C-B154-18E494B069B6}">
      <dgm:prSet/>
      <dgm:spPr/>
      <dgm:t>
        <a:bodyPr/>
        <a:lstStyle/>
        <a:p>
          <a:endParaRPr lang="en-US">
            <a:latin typeface="UTM BryantLG" charset="0"/>
            <a:ea typeface="UTM BryantLG" charset="0"/>
            <a:cs typeface="UTM BryantLG" charset="0"/>
          </a:endParaRPr>
        </a:p>
      </dgm:t>
    </dgm:pt>
    <dgm:pt modelId="{06716EC1-17A5-4740-A128-D12132C987AD}" type="pres">
      <dgm:prSet presAssocID="{E551440E-4401-D042-986B-910BAD369963}" presName="Name0" presStyleCnt="0">
        <dgm:presLayoutVars>
          <dgm:chMax val="1"/>
          <dgm:dir/>
          <dgm:animLvl val="ctr"/>
          <dgm:resizeHandles val="exact"/>
        </dgm:presLayoutVars>
      </dgm:prSet>
      <dgm:spPr/>
      <dgm:t>
        <a:bodyPr/>
        <a:lstStyle/>
        <a:p>
          <a:endParaRPr lang="en-US"/>
        </a:p>
      </dgm:t>
    </dgm:pt>
    <dgm:pt modelId="{7791C2B3-FCCF-E04E-B06B-1E99A71ED126}" type="pres">
      <dgm:prSet presAssocID="{CE7B258D-F5FC-3A46-BAC7-DC7CD9732735}" presName="centerShape" presStyleLbl="node0" presStyleIdx="0" presStyleCnt="1"/>
      <dgm:spPr/>
      <dgm:t>
        <a:bodyPr/>
        <a:lstStyle/>
        <a:p>
          <a:endParaRPr lang="en-US"/>
        </a:p>
      </dgm:t>
    </dgm:pt>
    <dgm:pt modelId="{67CB64AE-00FC-2043-9D0A-D7C93EFDFAFD}" type="pres">
      <dgm:prSet presAssocID="{77DFB757-0015-4E4F-834E-7248223A5DB1}" presName="node" presStyleLbl="node1" presStyleIdx="0" presStyleCnt="4">
        <dgm:presLayoutVars>
          <dgm:bulletEnabled val="1"/>
        </dgm:presLayoutVars>
      </dgm:prSet>
      <dgm:spPr/>
      <dgm:t>
        <a:bodyPr/>
        <a:lstStyle/>
        <a:p>
          <a:endParaRPr lang="en-US"/>
        </a:p>
      </dgm:t>
    </dgm:pt>
    <dgm:pt modelId="{E1FD32E1-A2D7-2E4E-B799-70782AB923F9}" type="pres">
      <dgm:prSet presAssocID="{77DFB757-0015-4E4F-834E-7248223A5DB1}" presName="dummy" presStyleCnt="0"/>
      <dgm:spPr/>
    </dgm:pt>
    <dgm:pt modelId="{256ACAAE-A607-964A-B870-4FC4691C508A}" type="pres">
      <dgm:prSet presAssocID="{DB6BA37B-4532-DB45-9E95-C7AA0BDBC927}" presName="sibTrans" presStyleLbl="sibTrans2D1" presStyleIdx="0" presStyleCnt="4"/>
      <dgm:spPr/>
      <dgm:t>
        <a:bodyPr/>
        <a:lstStyle/>
        <a:p>
          <a:endParaRPr lang="en-US"/>
        </a:p>
      </dgm:t>
    </dgm:pt>
    <dgm:pt modelId="{16716947-987D-5A45-B80A-5196AF974536}" type="pres">
      <dgm:prSet presAssocID="{CAF8451E-34C8-8344-8D23-B343799DC662}" presName="node" presStyleLbl="node1" presStyleIdx="1" presStyleCnt="4">
        <dgm:presLayoutVars>
          <dgm:bulletEnabled val="1"/>
        </dgm:presLayoutVars>
      </dgm:prSet>
      <dgm:spPr/>
      <dgm:t>
        <a:bodyPr/>
        <a:lstStyle/>
        <a:p>
          <a:endParaRPr lang="en-US"/>
        </a:p>
      </dgm:t>
    </dgm:pt>
    <dgm:pt modelId="{F860E28D-6DE5-724F-A9DF-332A3EA9041A}" type="pres">
      <dgm:prSet presAssocID="{CAF8451E-34C8-8344-8D23-B343799DC662}" presName="dummy" presStyleCnt="0"/>
      <dgm:spPr/>
    </dgm:pt>
    <dgm:pt modelId="{E1F8C065-ED72-F246-849E-2136DAFCA375}" type="pres">
      <dgm:prSet presAssocID="{17C39D7C-944C-B94A-B515-597ECF36B435}" presName="sibTrans" presStyleLbl="sibTrans2D1" presStyleIdx="1" presStyleCnt="4"/>
      <dgm:spPr/>
      <dgm:t>
        <a:bodyPr/>
        <a:lstStyle/>
        <a:p>
          <a:endParaRPr lang="en-US"/>
        </a:p>
      </dgm:t>
    </dgm:pt>
    <dgm:pt modelId="{220FCFF1-8ED7-D243-878C-5ECB4202A791}" type="pres">
      <dgm:prSet presAssocID="{92E5D527-6E85-864E-9A84-710D23D944B5}" presName="node" presStyleLbl="node1" presStyleIdx="2" presStyleCnt="4">
        <dgm:presLayoutVars>
          <dgm:bulletEnabled val="1"/>
        </dgm:presLayoutVars>
      </dgm:prSet>
      <dgm:spPr/>
      <dgm:t>
        <a:bodyPr/>
        <a:lstStyle/>
        <a:p>
          <a:endParaRPr lang="en-US"/>
        </a:p>
      </dgm:t>
    </dgm:pt>
    <dgm:pt modelId="{14EF4DC8-FF68-AC48-A58E-FCC3866A17D6}" type="pres">
      <dgm:prSet presAssocID="{92E5D527-6E85-864E-9A84-710D23D944B5}" presName="dummy" presStyleCnt="0"/>
      <dgm:spPr/>
    </dgm:pt>
    <dgm:pt modelId="{72DCACA0-AD3C-344E-AB4E-F59EA2DDD862}" type="pres">
      <dgm:prSet presAssocID="{268C526F-BB9E-554B-9288-DF1781E71A28}" presName="sibTrans" presStyleLbl="sibTrans2D1" presStyleIdx="2" presStyleCnt="4"/>
      <dgm:spPr/>
      <dgm:t>
        <a:bodyPr/>
        <a:lstStyle/>
        <a:p>
          <a:endParaRPr lang="en-US"/>
        </a:p>
      </dgm:t>
    </dgm:pt>
    <dgm:pt modelId="{AFCEDAC1-2BD0-EF4D-8008-D00C944CB2D8}" type="pres">
      <dgm:prSet presAssocID="{2EDBC8B4-BC7F-1D4D-B79E-F3CBF2BCB736}" presName="node" presStyleLbl="node1" presStyleIdx="3" presStyleCnt="4">
        <dgm:presLayoutVars>
          <dgm:bulletEnabled val="1"/>
        </dgm:presLayoutVars>
      </dgm:prSet>
      <dgm:spPr/>
      <dgm:t>
        <a:bodyPr/>
        <a:lstStyle/>
        <a:p>
          <a:endParaRPr lang="en-US"/>
        </a:p>
      </dgm:t>
    </dgm:pt>
    <dgm:pt modelId="{DDE2290C-7535-3547-848E-EA7912694681}" type="pres">
      <dgm:prSet presAssocID="{2EDBC8B4-BC7F-1D4D-B79E-F3CBF2BCB736}" presName="dummy" presStyleCnt="0"/>
      <dgm:spPr/>
    </dgm:pt>
    <dgm:pt modelId="{79FDBCA2-9F63-CD4C-9334-F85BD6F782C8}" type="pres">
      <dgm:prSet presAssocID="{C7B69565-8A4A-4E45-BC74-8C3107AFA259}" presName="sibTrans" presStyleLbl="sibTrans2D1" presStyleIdx="3" presStyleCnt="4"/>
      <dgm:spPr/>
      <dgm:t>
        <a:bodyPr/>
        <a:lstStyle/>
        <a:p>
          <a:endParaRPr lang="en-US"/>
        </a:p>
      </dgm:t>
    </dgm:pt>
  </dgm:ptLst>
  <dgm:cxnLst>
    <dgm:cxn modelId="{E112CF54-3294-054B-A6A3-326A83DF6F05}" type="presOf" srcId="{CAF8451E-34C8-8344-8D23-B343799DC662}" destId="{16716947-987D-5A45-B80A-5196AF974536}" srcOrd="0" destOrd="0" presId="urn:microsoft.com/office/officeart/2005/8/layout/radial6"/>
    <dgm:cxn modelId="{7840D1EF-C15B-F44D-B967-04A05389F0BE}" srcId="{CE7B258D-F5FC-3A46-BAC7-DC7CD9732735}" destId="{92E5D527-6E85-864E-9A84-710D23D944B5}" srcOrd="2" destOrd="0" parTransId="{D474BECF-BF68-C041-8AEB-FED8C498234A}" sibTransId="{268C526F-BB9E-554B-9288-DF1781E71A28}"/>
    <dgm:cxn modelId="{3E3FD779-97F7-BC4E-9AD2-03C3A6154FD8}" type="presOf" srcId="{77DFB757-0015-4E4F-834E-7248223A5DB1}" destId="{67CB64AE-00FC-2043-9D0A-D7C93EFDFAFD}" srcOrd="0" destOrd="0" presId="urn:microsoft.com/office/officeart/2005/8/layout/radial6"/>
    <dgm:cxn modelId="{C865FE6B-14C7-AD46-BBD4-5D0F2D6C0151}" type="presOf" srcId="{2EDBC8B4-BC7F-1D4D-B79E-F3CBF2BCB736}" destId="{AFCEDAC1-2BD0-EF4D-8008-D00C944CB2D8}" srcOrd="0" destOrd="0" presId="urn:microsoft.com/office/officeart/2005/8/layout/radial6"/>
    <dgm:cxn modelId="{6E85D8C8-4FF4-D94B-AB5E-F18B6586838C}" type="presOf" srcId="{268C526F-BB9E-554B-9288-DF1781E71A28}" destId="{72DCACA0-AD3C-344E-AB4E-F59EA2DDD862}" srcOrd="0" destOrd="0" presId="urn:microsoft.com/office/officeart/2005/8/layout/radial6"/>
    <dgm:cxn modelId="{E7DC20CE-FCE7-EA40-8729-664630012C4F}" srcId="{CE7B258D-F5FC-3A46-BAC7-DC7CD9732735}" destId="{77DFB757-0015-4E4F-834E-7248223A5DB1}" srcOrd="0" destOrd="0" parTransId="{7CC639B1-29A4-A64E-B437-970DB9BF659D}" sibTransId="{DB6BA37B-4532-DB45-9E95-C7AA0BDBC927}"/>
    <dgm:cxn modelId="{B921A4B5-D5B8-7E4D-88F9-3BCDF520E9ED}" type="presOf" srcId="{17C39D7C-944C-B94A-B515-597ECF36B435}" destId="{E1F8C065-ED72-F246-849E-2136DAFCA375}" srcOrd="0" destOrd="0" presId="urn:microsoft.com/office/officeart/2005/8/layout/radial6"/>
    <dgm:cxn modelId="{30D3C2D8-70B6-3C4C-ACA9-27F5E3F3C907}" srcId="{CE7B258D-F5FC-3A46-BAC7-DC7CD9732735}" destId="{CAF8451E-34C8-8344-8D23-B343799DC662}" srcOrd="1" destOrd="0" parTransId="{B73EAC0A-194B-EA49-9BD4-8B763A58B59F}" sibTransId="{17C39D7C-944C-B94A-B515-597ECF36B435}"/>
    <dgm:cxn modelId="{95F1450F-565A-2048-810E-FC971BBE1AE8}" type="presOf" srcId="{E551440E-4401-D042-986B-910BAD369963}" destId="{06716EC1-17A5-4740-A128-D12132C987AD}" srcOrd="0" destOrd="0" presId="urn:microsoft.com/office/officeart/2005/8/layout/radial6"/>
    <dgm:cxn modelId="{22B419EE-68A0-0D4C-B154-18E494B069B6}" srcId="{CE7B258D-F5FC-3A46-BAC7-DC7CD9732735}" destId="{2EDBC8B4-BC7F-1D4D-B79E-F3CBF2BCB736}" srcOrd="3" destOrd="0" parTransId="{F57EDE6A-5381-404D-9041-A52B0AE29362}" sibTransId="{C7B69565-8A4A-4E45-BC74-8C3107AFA259}"/>
    <dgm:cxn modelId="{EBB3C2EB-AC53-6D49-A6A2-8B40883D1F4A}" type="presOf" srcId="{92E5D527-6E85-864E-9A84-710D23D944B5}" destId="{220FCFF1-8ED7-D243-878C-5ECB4202A791}" srcOrd="0" destOrd="0" presId="urn:microsoft.com/office/officeart/2005/8/layout/radial6"/>
    <dgm:cxn modelId="{2500514C-50EB-694F-9EA3-2EAE029C9ED3}" type="presOf" srcId="{CE7B258D-F5FC-3A46-BAC7-DC7CD9732735}" destId="{7791C2B3-FCCF-E04E-B06B-1E99A71ED126}" srcOrd="0" destOrd="0" presId="urn:microsoft.com/office/officeart/2005/8/layout/radial6"/>
    <dgm:cxn modelId="{8ED300F0-ACD6-CF49-9EC1-82E0FA182A3B}" type="presOf" srcId="{C7B69565-8A4A-4E45-BC74-8C3107AFA259}" destId="{79FDBCA2-9F63-CD4C-9334-F85BD6F782C8}" srcOrd="0" destOrd="0" presId="urn:microsoft.com/office/officeart/2005/8/layout/radial6"/>
    <dgm:cxn modelId="{1D392429-69DA-5447-924D-CA43263D7D3C}" type="presOf" srcId="{DB6BA37B-4532-DB45-9E95-C7AA0BDBC927}" destId="{256ACAAE-A607-964A-B870-4FC4691C508A}" srcOrd="0" destOrd="0" presId="urn:microsoft.com/office/officeart/2005/8/layout/radial6"/>
    <dgm:cxn modelId="{065D0965-6510-2E48-92C5-6A45BE595CC5}" srcId="{E551440E-4401-D042-986B-910BAD369963}" destId="{CE7B258D-F5FC-3A46-BAC7-DC7CD9732735}" srcOrd="0" destOrd="0" parTransId="{CA60EB50-C518-EE40-ADC1-B7185666C20C}" sibTransId="{43195980-A168-E045-A297-9A5A3048845B}"/>
    <dgm:cxn modelId="{56A30525-D152-FD4A-8A39-70132FD2CEE6}" type="presParOf" srcId="{06716EC1-17A5-4740-A128-D12132C987AD}" destId="{7791C2B3-FCCF-E04E-B06B-1E99A71ED126}" srcOrd="0" destOrd="0" presId="urn:microsoft.com/office/officeart/2005/8/layout/radial6"/>
    <dgm:cxn modelId="{37667A60-E83A-6A48-9816-100972C332C0}" type="presParOf" srcId="{06716EC1-17A5-4740-A128-D12132C987AD}" destId="{67CB64AE-00FC-2043-9D0A-D7C93EFDFAFD}" srcOrd="1" destOrd="0" presId="urn:microsoft.com/office/officeart/2005/8/layout/radial6"/>
    <dgm:cxn modelId="{6D5DF574-CDEF-6145-BDB9-67BB5B699721}" type="presParOf" srcId="{06716EC1-17A5-4740-A128-D12132C987AD}" destId="{E1FD32E1-A2D7-2E4E-B799-70782AB923F9}" srcOrd="2" destOrd="0" presId="urn:microsoft.com/office/officeart/2005/8/layout/radial6"/>
    <dgm:cxn modelId="{8182C01A-9A62-3145-AEF3-22A59B624EB2}" type="presParOf" srcId="{06716EC1-17A5-4740-A128-D12132C987AD}" destId="{256ACAAE-A607-964A-B870-4FC4691C508A}" srcOrd="3" destOrd="0" presId="urn:microsoft.com/office/officeart/2005/8/layout/radial6"/>
    <dgm:cxn modelId="{FDC4F6BB-A957-DF44-9351-4F3D97C39439}" type="presParOf" srcId="{06716EC1-17A5-4740-A128-D12132C987AD}" destId="{16716947-987D-5A45-B80A-5196AF974536}" srcOrd="4" destOrd="0" presId="urn:microsoft.com/office/officeart/2005/8/layout/radial6"/>
    <dgm:cxn modelId="{3847FA06-F9E1-9340-8C0B-28B0E1F3B621}" type="presParOf" srcId="{06716EC1-17A5-4740-A128-D12132C987AD}" destId="{F860E28D-6DE5-724F-A9DF-332A3EA9041A}" srcOrd="5" destOrd="0" presId="urn:microsoft.com/office/officeart/2005/8/layout/radial6"/>
    <dgm:cxn modelId="{E425CBF3-CC36-254F-A764-330AEF051FE1}" type="presParOf" srcId="{06716EC1-17A5-4740-A128-D12132C987AD}" destId="{E1F8C065-ED72-F246-849E-2136DAFCA375}" srcOrd="6" destOrd="0" presId="urn:microsoft.com/office/officeart/2005/8/layout/radial6"/>
    <dgm:cxn modelId="{E7E436D1-83C5-0147-98E6-43B63B06B323}" type="presParOf" srcId="{06716EC1-17A5-4740-A128-D12132C987AD}" destId="{220FCFF1-8ED7-D243-878C-5ECB4202A791}" srcOrd="7" destOrd="0" presId="urn:microsoft.com/office/officeart/2005/8/layout/radial6"/>
    <dgm:cxn modelId="{9AC15544-E3E3-C148-823B-6AC39A3EDE36}" type="presParOf" srcId="{06716EC1-17A5-4740-A128-D12132C987AD}" destId="{14EF4DC8-FF68-AC48-A58E-FCC3866A17D6}" srcOrd="8" destOrd="0" presId="urn:microsoft.com/office/officeart/2005/8/layout/radial6"/>
    <dgm:cxn modelId="{653D2BA6-DF70-334C-86CE-98A5E4776AB5}" type="presParOf" srcId="{06716EC1-17A5-4740-A128-D12132C987AD}" destId="{72DCACA0-AD3C-344E-AB4E-F59EA2DDD862}" srcOrd="9" destOrd="0" presId="urn:microsoft.com/office/officeart/2005/8/layout/radial6"/>
    <dgm:cxn modelId="{5ED5CDD1-D9C9-8A40-A847-1A34B4F56792}" type="presParOf" srcId="{06716EC1-17A5-4740-A128-D12132C987AD}" destId="{AFCEDAC1-2BD0-EF4D-8008-D00C944CB2D8}" srcOrd="10" destOrd="0" presId="urn:microsoft.com/office/officeart/2005/8/layout/radial6"/>
    <dgm:cxn modelId="{26D96117-2B31-D34D-8503-ECE043695D8A}" type="presParOf" srcId="{06716EC1-17A5-4740-A128-D12132C987AD}" destId="{DDE2290C-7535-3547-848E-EA7912694681}" srcOrd="11" destOrd="0" presId="urn:microsoft.com/office/officeart/2005/8/layout/radial6"/>
    <dgm:cxn modelId="{B071371E-821C-B041-A1A2-AD7C588803C3}" type="presParOf" srcId="{06716EC1-17A5-4740-A128-D12132C987AD}" destId="{79FDBCA2-9F63-CD4C-9334-F85BD6F782C8}"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DBCA2-9F63-CD4C-9334-F85BD6F782C8}">
      <dsp:nvSpPr>
        <dsp:cNvPr id="0" name=""/>
        <dsp:cNvSpPr/>
      </dsp:nvSpPr>
      <dsp:spPr>
        <a:xfrm>
          <a:off x="1687248" y="533096"/>
          <a:ext cx="3550411" cy="3550411"/>
        </a:xfrm>
        <a:prstGeom prst="blockArc">
          <a:avLst>
            <a:gd name="adj1" fmla="val 10800000"/>
            <a:gd name="adj2" fmla="val 16200000"/>
            <a:gd name="adj3" fmla="val 464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DCACA0-AD3C-344E-AB4E-F59EA2DDD862}">
      <dsp:nvSpPr>
        <dsp:cNvPr id="0" name=""/>
        <dsp:cNvSpPr/>
      </dsp:nvSpPr>
      <dsp:spPr>
        <a:xfrm>
          <a:off x="1687248" y="533096"/>
          <a:ext cx="3550411" cy="3550411"/>
        </a:xfrm>
        <a:prstGeom prst="blockArc">
          <a:avLst>
            <a:gd name="adj1" fmla="val 5400000"/>
            <a:gd name="adj2" fmla="val 10800000"/>
            <a:gd name="adj3" fmla="val 464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F8C065-ED72-F246-849E-2136DAFCA375}">
      <dsp:nvSpPr>
        <dsp:cNvPr id="0" name=""/>
        <dsp:cNvSpPr/>
      </dsp:nvSpPr>
      <dsp:spPr>
        <a:xfrm>
          <a:off x="1687248" y="533096"/>
          <a:ext cx="3550411" cy="3550411"/>
        </a:xfrm>
        <a:prstGeom prst="blockArc">
          <a:avLst>
            <a:gd name="adj1" fmla="val 0"/>
            <a:gd name="adj2" fmla="val 5400000"/>
            <a:gd name="adj3" fmla="val 464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6ACAAE-A607-964A-B870-4FC4691C508A}">
      <dsp:nvSpPr>
        <dsp:cNvPr id="0" name=""/>
        <dsp:cNvSpPr/>
      </dsp:nvSpPr>
      <dsp:spPr>
        <a:xfrm>
          <a:off x="1687248" y="533096"/>
          <a:ext cx="3550411" cy="3550411"/>
        </a:xfrm>
        <a:prstGeom prst="blockArc">
          <a:avLst>
            <a:gd name="adj1" fmla="val 16200000"/>
            <a:gd name="adj2" fmla="val 0"/>
            <a:gd name="adj3" fmla="val 464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91C2B3-FCCF-E04E-B06B-1E99A71ED126}">
      <dsp:nvSpPr>
        <dsp:cNvPr id="0" name=""/>
        <dsp:cNvSpPr/>
      </dsp:nvSpPr>
      <dsp:spPr>
        <a:xfrm>
          <a:off x="2645024" y="1490872"/>
          <a:ext cx="1634859" cy="1634859"/>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a:latin typeface="UTM BryantLG" charset="0"/>
              <a:ea typeface="UTM BryantLG" charset="0"/>
              <a:cs typeface="UTM BryantLG" charset="0"/>
            </a:rPr>
            <a:t>Python</a:t>
          </a:r>
        </a:p>
      </dsp:txBody>
      <dsp:txXfrm>
        <a:off x="2884444" y="1730292"/>
        <a:ext cx="1156019" cy="1156019"/>
      </dsp:txXfrm>
    </dsp:sp>
    <dsp:sp modelId="{67CB64AE-00FC-2043-9D0A-D7C93EFDFAFD}">
      <dsp:nvSpPr>
        <dsp:cNvPr id="0" name=""/>
        <dsp:cNvSpPr/>
      </dsp:nvSpPr>
      <dsp:spPr>
        <a:xfrm>
          <a:off x="2890253" y="2094"/>
          <a:ext cx="1144401" cy="1144401"/>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a:latin typeface="UTM BryantLG" charset="0"/>
              <a:ea typeface="UTM BryantLG" charset="0"/>
              <a:cs typeface="UTM BryantLG" charset="0"/>
            </a:rPr>
            <a:t>Software</a:t>
          </a:r>
        </a:p>
      </dsp:txBody>
      <dsp:txXfrm>
        <a:off x="3057847" y="169688"/>
        <a:ext cx="809213" cy="809213"/>
      </dsp:txXfrm>
    </dsp:sp>
    <dsp:sp modelId="{16716947-987D-5A45-B80A-5196AF974536}">
      <dsp:nvSpPr>
        <dsp:cNvPr id="0" name=""/>
        <dsp:cNvSpPr/>
      </dsp:nvSpPr>
      <dsp:spPr>
        <a:xfrm>
          <a:off x="4624260" y="1736101"/>
          <a:ext cx="1144401" cy="1144401"/>
        </a:xfrm>
        <a:prstGeom prst="ellipse">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a:latin typeface="UTM BryantLG" charset="0"/>
              <a:ea typeface="UTM BryantLG" charset="0"/>
              <a:cs typeface="UTM BryantLG" charset="0"/>
            </a:rPr>
            <a:t>Web</a:t>
          </a:r>
        </a:p>
      </dsp:txBody>
      <dsp:txXfrm>
        <a:off x="4791854" y="1903695"/>
        <a:ext cx="809213" cy="809213"/>
      </dsp:txXfrm>
    </dsp:sp>
    <dsp:sp modelId="{220FCFF1-8ED7-D243-878C-5ECB4202A791}">
      <dsp:nvSpPr>
        <dsp:cNvPr id="0" name=""/>
        <dsp:cNvSpPr/>
      </dsp:nvSpPr>
      <dsp:spPr>
        <a:xfrm>
          <a:off x="2890253" y="3470108"/>
          <a:ext cx="1144401" cy="1144401"/>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a:latin typeface="UTM BryantLG" charset="0"/>
              <a:ea typeface="UTM BryantLG" charset="0"/>
              <a:cs typeface="UTM BryantLG" charset="0"/>
            </a:rPr>
            <a:t>Math</a:t>
          </a:r>
        </a:p>
      </dsp:txBody>
      <dsp:txXfrm>
        <a:off x="3057847" y="3637702"/>
        <a:ext cx="809213" cy="809213"/>
      </dsp:txXfrm>
    </dsp:sp>
    <dsp:sp modelId="{AFCEDAC1-2BD0-EF4D-8008-D00C944CB2D8}">
      <dsp:nvSpPr>
        <dsp:cNvPr id="0" name=""/>
        <dsp:cNvSpPr/>
      </dsp:nvSpPr>
      <dsp:spPr>
        <a:xfrm>
          <a:off x="1156245" y="1736101"/>
          <a:ext cx="1144401" cy="1144401"/>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a:latin typeface="UTM BryantLG" charset="0"/>
              <a:ea typeface="UTM BryantLG" charset="0"/>
              <a:cs typeface="UTM BryantLG" charset="0"/>
            </a:rPr>
            <a:t>AI</a:t>
          </a:r>
        </a:p>
      </dsp:txBody>
      <dsp:txXfrm>
        <a:off x="1323839" y="1903695"/>
        <a:ext cx="809213" cy="80921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2251B-7268-EE45-BC3B-D5F352C25F5C}" type="datetimeFigureOut">
              <a:t>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0F22FF-B7B5-5241-8F7F-7D02FE94C3DE}" type="slidenum">
              <a:t>‹#›</a:t>
            </a:fld>
            <a:endParaRPr lang="en-US"/>
          </a:p>
        </p:txBody>
      </p:sp>
    </p:spTree>
    <p:extLst>
      <p:ext uri="{BB962C8B-B14F-4D97-AF65-F5344CB8AC3E}">
        <p14:creationId xmlns:p14="http://schemas.microsoft.com/office/powerpoint/2010/main" val="552919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0F22FF-B7B5-5241-8F7F-7D02FE94C3DE}" type="slidenum">
              <a:rPr lang="en-US" smtClean="0"/>
              <a:t>1</a:t>
            </a:fld>
            <a:endParaRPr lang="en-US"/>
          </a:p>
        </p:txBody>
      </p:sp>
    </p:spTree>
    <p:extLst>
      <p:ext uri="{BB962C8B-B14F-4D97-AF65-F5344CB8AC3E}">
        <p14:creationId xmlns:p14="http://schemas.microsoft.com/office/powerpoint/2010/main" val="218292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0F22FF-B7B5-5241-8F7F-7D02FE94C3DE}" type="slidenum">
              <a:rPr lang="en-US" smtClean="0"/>
              <a:t>19</a:t>
            </a:fld>
            <a:endParaRPr lang="en-US"/>
          </a:p>
        </p:txBody>
      </p:sp>
    </p:spTree>
    <p:extLst>
      <p:ext uri="{BB962C8B-B14F-4D97-AF65-F5344CB8AC3E}">
        <p14:creationId xmlns:p14="http://schemas.microsoft.com/office/powerpoint/2010/main" val="1951505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16345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4400" cap="all" baseline="0">
                <a:solidFill>
                  <a:schemeClr val="bg1"/>
                </a:solidFill>
                <a:latin typeface="UTM BryantLG" charset="0"/>
                <a:ea typeface="UTM BryantLG" charset="0"/>
                <a:cs typeface="UTM BryantLG" charset="0"/>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1"/>
                </a:solidFill>
                <a:latin typeface="UTM BryantLG" charset="0"/>
                <a:ea typeface="UTM BryantLG" charset="0"/>
                <a:cs typeface="UTM BryantLG"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FCBF16"/>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FCBF16"/>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E3E5DF4-31DB-4746-918C-F222AE808B0E}" type="datetime5">
              <a:t>17-Feb-23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397AF-E20D-D04F-9A3C-C46A178BC9DC}" type="slidenum">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241CBEF-68BA-0B40-8B16-704262C376A6}" type="datetime5">
              <a:t>17-Feb-23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397AF-E20D-D04F-9A3C-C46A178BC9DC}" type="slidenum">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763570" y="1253749"/>
            <a:ext cx="10745257" cy="5038417"/>
          </a:xfrm>
          <a:ln>
            <a:noFill/>
          </a:ln>
        </p:spPr>
        <p:txBody>
          <a:bodyPr/>
          <a:lstStyle>
            <a:lvl1pPr marL="384048" indent="-384048" algn="just">
              <a:lnSpc>
                <a:spcPct val="150000"/>
              </a:lnSpc>
              <a:buFont typeface="Arial" charset="0"/>
              <a:buChar char="•"/>
              <a:defRPr/>
            </a:lvl1pPr>
            <a:lvl2pPr algn="just">
              <a:lnSpc>
                <a:spcPct val="150000"/>
              </a:lnSpc>
              <a:defRPr/>
            </a:lvl2pPr>
            <a:lvl3pPr marL="457200" indent="-457200" algn="just">
              <a:lnSpc>
                <a:spcPct val="150000"/>
              </a:lnSpc>
              <a:buFont typeface="Arial" charset="0"/>
              <a:buChar char="•"/>
              <a:defRPr/>
            </a:lvl3pPr>
            <a:lvl4pPr algn="just">
              <a:lnSpc>
                <a:spcPct val="150000"/>
              </a:lnSpc>
              <a:defRPr/>
            </a:lvl4pPr>
            <a:lvl5pPr marL="457200" indent="-457200" algn="just">
              <a:lnSpc>
                <a:spcPct val="150000"/>
              </a:lnSpc>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3570" y="6447618"/>
            <a:ext cx="1204572" cy="404614"/>
          </a:xfrm>
        </p:spPr>
        <p:txBody>
          <a:bodyPr/>
          <a:lstStyle/>
          <a:p>
            <a:fld id="{0686C0AC-3EB5-FD4E-B45E-2324E7ADFC7E}" type="datetime5">
              <a:t>17-Feb-23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456710" y="6447618"/>
            <a:ext cx="1596292" cy="404614"/>
          </a:xfrm>
        </p:spPr>
        <p:txBody>
          <a:bodyPr/>
          <a:lstStyle/>
          <a:p>
            <a:fld id="{D12397AF-E20D-D04F-9A3C-C46A178BC9DC}" type="slidenum">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16345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5025" y="4216328"/>
            <a:ext cx="9612971" cy="1143324"/>
          </a:xfrm>
        </p:spPr>
        <p:txBody>
          <a:bodyPr>
            <a:normAutofit/>
          </a:bodyPr>
          <a:lstStyle>
            <a:lvl1pPr marL="0" indent="0" algn="r">
              <a:lnSpc>
                <a:spcPct val="112000"/>
              </a:lnSpc>
              <a:spcBef>
                <a:spcPts val="0"/>
              </a:spcBef>
              <a:spcAft>
                <a:spcPts val="0"/>
              </a:spcAft>
              <a:buNone/>
              <a:defRPr sz="48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CBF16"/>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76E88D0-8F77-EB4A-80E6-E95C0FF64F2F}" type="datetime5">
              <a:t>17-Feb-23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397AF-E20D-D04F-9A3C-C46A178BC9DC}" type="slidenum">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73286969-34BB-F947-82F9-A7BADC9601A3}" type="datetime5">
              <a:t>17-Feb-23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397AF-E20D-D04F-9A3C-C46A178BC9DC}" type="slidenum">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FAAF892-0C40-DE49-81F4-053B500B94DB}" type="datetime5">
              <a:t>17-Feb-23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397AF-E20D-D04F-9A3C-C46A178BC9DC}" type="slidenum">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70D90-B4BE-1940-B3A0-A22674D590BC}" type="datetime5">
              <a:t>17-Feb-23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397AF-E20D-D04F-9A3C-C46A178BC9DC}" type="slidenum">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14A845-0025-DA45-83E7-BFD8C9AE27F0}" type="datetime5">
              <a:t>17-Feb-23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12397AF-E20D-D04F-9A3C-C46A178BC9DC}" type="slidenum">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F28D014-A2C7-ED4D-B44E-26F573C6F874}" type="datetime5">
              <a:t>17-Feb-23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12397AF-E20D-D04F-9A3C-C46A178BC9DC}" type="slidenum">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40210" y="110359"/>
            <a:ext cx="7968617" cy="58332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69682" y="1253749"/>
            <a:ext cx="10839146" cy="5038417"/>
          </a:xfrm>
          <a:prstGeom prst="rect">
            <a:avLst/>
          </a:prstGeom>
          <a:ln>
            <a:solidFill>
              <a:srgbClr val="163451"/>
            </a:solidFill>
          </a:ln>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A63A948-637D-DB4F-BAAB-ADD3824F4BAC}" type="datetime5">
              <a:t>17-Feb-23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12397AF-E20D-D04F-9A3C-C46A178BC9DC}" type="slidenum">
              <a:t>‹#›</a:t>
            </a:fld>
            <a:endParaRPr lang="en-US"/>
          </a:p>
        </p:txBody>
      </p:sp>
      <p:sp>
        <p:nvSpPr>
          <p:cNvPr id="9" name="Rectangle 8" title="Side bar"/>
          <p:cNvSpPr/>
          <p:nvPr/>
        </p:nvSpPr>
        <p:spPr>
          <a:xfrm>
            <a:off x="465268" y="1253749"/>
            <a:ext cx="45719" cy="5604626"/>
          </a:xfrm>
          <a:prstGeom prst="rect">
            <a:avLst/>
          </a:prstGeom>
          <a:gradFill flip="none" rotWithShape="1">
            <a:gsLst>
              <a:gs pos="20000">
                <a:srgbClr val="992154"/>
              </a:gs>
              <a:gs pos="48000">
                <a:schemeClr val="accent2">
                  <a:lumMod val="97000"/>
                  <a:lumOff val="3000"/>
                </a:schemeClr>
              </a:gs>
              <a:gs pos="100000">
                <a:srgbClr val="FCBF1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5336" y="-224764"/>
            <a:ext cx="3304301" cy="1478514"/>
          </a:xfrm>
          <a:prstGeom prst="rect">
            <a:avLst/>
          </a:prstGeom>
        </p:spPr>
      </p:pic>
      <p:sp>
        <p:nvSpPr>
          <p:cNvPr id="11" name="Rectangle 10" title="Side bar"/>
          <p:cNvSpPr/>
          <p:nvPr userDrawn="1"/>
        </p:nvSpPr>
        <p:spPr>
          <a:xfrm flipV="1">
            <a:off x="3540211" y="812565"/>
            <a:ext cx="8651789" cy="45719"/>
          </a:xfrm>
          <a:prstGeom prst="rect">
            <a:avLst/>
          </a:prstGeom>
          <a:gradFill flip="none" rotWithShape="1">
            <a:gsLst>
              <a:gs pos="20000">
                <a:srgbClr val="992154"/>
              </a:gs>
              <a:gs pos="100000">
                <a:srgbClr val="FCBF1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23269514"/>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p:txStyles>
    <p:titleStyle>
      <a:lvl1pPr algn="r" defTabSz="914400" rtl="0" eaLnBrk="1" latinLnBrk="0" hangingPunct="1">
        <a:lnSpc>
          <a:spcPct val="89000"/>
        </a:lnSpc>
        <a:spcBef>
          <a:spcPct val="0"/>
        </a:spcBef>
        <a:buNone/>
        <a:defRPr sz="3600" kern="1200" baseline="0">
          <a:solidFill>
            <a:srgbClr val="163451"/>
          </a:solidFill>
          <a:latin typeface="UTM BryantLG" charset="0"/>
          <a:ea typeface="UTM BryantLG" charset="0"/>
          <a:cs typeface="UTM BryantLG" charset="0"/>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rgbClr val="163451"/>
          </a:solidFill>
          <a:latin typeface="UTM BryantLG" charset="0"/>
          <a:ea typeface="UTM BryantLG" charset="0"/>
          <a:cs typeface="UTM BryantLG" charset="0"/>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rgbClr val="163451"/>
          </a:solidFill>
          <a:latin typeface="UTM BryantLG" charset="0"/>
          <a:ea typeface="UTM BryantLG" charset="0"/>
          <a:cs typeface="UTM BryantLG" charset="0"/>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rgbClr val="163451"/>
          </a:solidFill>
          <a:latin typeface="UTM BryantLG" charset="0"/>
          <a:ea typeface="UTM BryantLG" charset="0"/>
          <a:cs typeface="UTM BryantLG" charset="0"/>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rgbClr val="163451"/>
          </a:solidFill>
          <a:latin typeface="UTM BryantLG" charset="0"/>
          <a:ea typeface="UTM BryantLG" charset="0"/>
          <a:cs typeface="UTM BryantLG" charset="0"/>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rgbClr val="163451"/>
          </a:solidFill>
          <a:latin typeface="UTM BryantLG" charset="0"/>
          <a:ea typeface="UTM BryantLG" charset="0"/>
          <a:cs typeface="UTM BryantLG" charset="0"/>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a:latin typeface="UTM BryantLG" charset="0"/>
                <a:ea typeface="UTM BryantLG" charset="0"/>
                <a:cs typeface="UTM BryantLG" charset="0"/>
              </a:rPr>
              <a:t>Kmin academy</a:t>
            </a:r>
          </a:p>
        </p:txBody>
      </p:sp>
      <p:sp>
        <p:nvSpPr>
          <p:cNvPr id="3" name="Subtitle 2"/>
          <p:cNvSpPr>
            <a:spLocks noGrp="1"/>
          </p:cNvSpPr>
          <p:nvPr>
            <p:ph type="subTitle" idx="1"/>
          </p:nvPr>
        </p:nvSpPr>
        <p:spPr/>
        <p:txBody>
          <a:bodyPr/>
          <a:lstStyle/>
          <a:p>
            <a:r>
              <a:rPr lang="en-US">
                <a:latin typeface="UTM BryantLG" charset="0"/>
                <a:ea typeface="UTM BryantLG" charset="0"/>
                <a:cs typeface="UTM BryantLG" charset="0"/>
              </a:rPr>
              <a:t>Học lập trình hạnh phúc cùng PIB</a:t>
            </a:r>
          </a:p>
        </p:txBody>
      </p:sp>
      <p:sp>
        <p:nvSpPr>
          <p:cNvPr id="4" name="TextBox 3"/>
          <p:cNvSpPr txBox="1"/>
          <p:nvPr/>
        </p:nvSpPr>
        <p:spPr>
          <a:xfrm>
            <a:off x="9681029" y="1161143"/>
            <a:ext cx="184731" cy="369332"/>
          </a:xfrm>
          <a:prstGeom prst="rect">
            <a:avLst/>
          </a:prstGeom>
          <a:noFill/>
        </p:spPr>
        <p:txBody>
          <a:bodyPr wrap="none" rtlCol="0">
            <a:spAutoFit/>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800" y="1103092"/>
            <a:ext cx="2167128" cy="2167128"/>
          </a:xfrm>
          <a:prstGeom prst="rect">
            <a:avLst/>
          </a:prstGeom>
        </p:spPr>
      </p:pic>
    </p:spTree>
    <p:extLst>
      <p:ext uri="{BB962C8B-B14F-4D97-AF65-F5344CB8AC3E}">
        <p14:creationId xmlns:p14="http://schemas.microsoft.com/office/powerpoint/2010/main" val="16794395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smtClean="0"/>
              <a:t>print</a:t>
            </a:r>
            <a:r>
              <a:rPr lang="en-US" b="0"/>
              <a:t/>
            </a:r>
            <a:br>
              <a:rPr lang="en-US" b="0"/>
            </a:b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10</a:t>
            </a:fld>
            <a:endParaRPr lang="en-US"/>
          </a:p>
        </p:txBody>
      </p:sp>
      <p:pic>
        <p:nvPicPr>
          <p:cNvPr id="7" name="Picture 6"/>
          <p:cNvPicPr>
            <a:picLocks noChangeAspect="1"/>
          </p:cNvPicPr>
          <p:nvPr/>
        </p:nvPicPr>
        <p:blipFill>
          <a:blip r:embed="rId2"/>
          <a:stretch>
            <a:fillRect/>
          </a:stretch>
        </p:blipFill>
        <p:spPr>
          <a:xfrm>
            <a:off x="3609628" y="2566867"/>
            <a:ext cx="4972744" cy="1724266"/>
          </a:xfrm>
          <a:prstGeom prst="rect">
            <a:avLst/>
          </a:prstGeom>
        </p:spPr>
      </p:pic>
    </p:spTree>
    <p:extLst>
      <p:ext uri="{BB962C8B-B14F-4D97-AF65-F5344CB8AC3E}">
        <p14:creationId xmlns:p14="http://schemas.microsoft.com/office/powerpoint/2010/main" val="241653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a:t>Trải nghiệm - In họ tên</a:t>
            </a:r>
            <a:br>
              <a:rPr lang="en-US" b="0"/>
            </a:br>
            <a:endParaRPr lang="en-US"/>
          </a:p>
        </p:txBody>
      </p:sp>
      <p:sp>
        <p:nvSpPr>
          <p:cNvPr id="3" name="Content Placeholder 2"/>
          <p:cNvSpPr>
            <a:spLocks noGrp="1"/>
          </p:cNvSpPr>
          <p:nvPr>
            <p:ph idx="1"/>
          </p:nvPr>
        </p:nvSpPr>
        <p:spPr/>
        <p:txBody>
          <a:bodyPr/>
          <a:lstStyle/>
          <a:p>
            <a:r>
              <a:rPr lang="en-US"/>
              <a:t>Hãy in ra màn hình họ tên của mình</a:t>
            </a:r>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11</a:t>
            </a:fld>
            <a:endParaRPr lang="en-US"/>
          </a:p>
        </p:txBody>
      </p:sp>
    </p:spTree>
    <p:extLst>
      <p:ext uri="{BB962C8B-B14F-4D97-AF65-F5344CB8AC3E}">
        <p14:creationId xmlns:p14="http://schemas.microsoft.com/office/powerpoint/2010/main" val="128314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Khái niệm cơ bản</a:t>
            </a:r>
            <a:endParaRPr lang="en-US"/>
          </a:p>
        </p:txBody>
      </p:sp>
      <p:sp>
        <p:nvSpPr>
          <p:cNvPr id="3" name="Slide Number Placeholder 2">
            <a:extLst>
              <a:ext uri="{FF2B5EF4-FFF2-40B4-BE49-F238E27FC236}">
                <a16:creationId xmlns:a16="http://schemas.microsoft.com/office/drawing/2014/main" id="{B59F0993-DF2B-44A4-6E9C-BDDF0DDAE42C}"/>
              </a:ext>
            </a:extLst>
          </p:cNvPr>
          <p:cNvSpPr>
            <a:spLocks noGrp="1"/>
          </p:cNvSpPr>
          <p:nvPr>
            <p:ph type="sldNum" sz="quarter" idx="4294967295"/>
          </p:nvPr>
        </p:nvSpPr>
        <p:spPr>
          <a:xfrm>
            <a:off x="9830683" y="6453386"/>
            <a:ext cx="1596292" cy="404614"/>
          </a:xfrm>
        </p:spPr>
        <p:txBody>
          <a:bodyPr/>
          <a:lstStyle/>
          <a:p>
            <a:fld id="{D12397AF-E20D-D04F-9A3C-C46A178BC9DC}" type="slidenum">
              <a:rPr lang="en-VN"/>
              <a:t>12</a:t>
            </a:fld>
            <a:endParaRPr lang="en-VN"/>
          </a:p>
        </p:txBody>
      </p:sp>
    </p:spTree>
    <p:extLst>
      <p:ext uri="{BB962C8B-B14F-4D97-AF65-F5344CB8AC3E}">
        <p14:creationId xmlns:p14="http://schemas.microsoft.com/office/powerpoint/2010/main" val="1446294671"/>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Ghi chú</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13</a:t>
            </a:fld>
            <a:endParaRPr lang="en-US"/>
          </a:p>
        </p:txBody>
      </p:sp>
      <p:pic>
        <p:nvPicPr>
          <p:cNvPr id="6" name="Picture 5"/>
          <p:cNvPicPr>
            <a:picLocks noChangeAspect="1"/>
          </p:cNvPicPr>
          <p:nvPr/>
        </p:nvPicPr>
        <p:blipFill>
          <a:blip r:embed="rId2"/>
          <a:stretch>
            <a:fillRect/>
          </a:stretch>
        </p:blipFill>
        <p:spPr>
          <a:xfrm>
            <a:off x="1632914" y="2585920"/>
            <a:ext cx="8926171" cy="1686160"/>
          </a:xfrm>
          <a:prstGeom prst="rect">
            <a:avLst/>
          </a:prstGeom>
        </p:spPr>
      </p:pic>
    </p:spTree>
    <p:extLst>
      <p:ext uri="{BB962C8B-B14F-4D97-AF65-F5344CB8AC3E}">
        <p14:creationId xmlns:p14="http://schemas.microsoft.com/office/powerpoint/2010/main" val="351679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Biến</a:t>
            </a:r>
            <a:endParaRPr lang="en-US"/>
          </a:p>
        </p:txBody>
      </p:sp>
      <p:sp>
        <p:nvSpPr>
          <p:cNvPr id="3" name="Content Placeholder 2"/>
          <p:cNvSpPr>
            <a:spLocks noGrp="1"/>
          </p:cNvSpPr>
          <p:nvPr>
            <p:ph idx="1"/>
          </p:nvPr>
        </p:nvSpPr>
        <p:spPr/>
        <p:txBody>
          <a:bodyPr/>
          <a:lstStyle/>
          <a:p>
            <a:r>
              <a:rPr lang="vi-VN"/>
              <a:t>Cú pháp: </a:t>
            </a:r>
            <a:r>
              <a:rPr lang="vi-VN" b="1"/>
              <a:t>&lt;Tên_biến&gt; = &lt;Giá_trị&gt;</a:t>
            </a:r>
            <a:endParaRPr lang="vi-VN"/>
          </a:p>
          <a:p>
            <a:r>
              <a:rPr lang="vi-VN"/>
              <a:t>Không cần phải khai báo trước khi sử dụng.</a:t>
            </a:r>
          </a:p>
          <a:p>
            <a:r>
              <a:rPr lang="vi-VN"/>
              <a:t>Không thể sử dụng biến chưa được gán giá trị.</a:t>
            </a:r>
          </a:p>
          <a:p>
            <a:pPr marL="0" indent="0">
              <a:buNone/>
            </a:pP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14</a:t>
            </a:fld>
            <a:endParaRPr lang="en-US"/>
          </a:p>
        </p:txBody>
      </p:sp>
      <p:pic>
        <p:nvPicPr>
          <p:cNvPr id="6" name="Picture 5"/>
          <p:cNvPicPr>
            <a:picLocks noChangeAspect="1"/>
          </p:cNvPicPr>
          <p:nvPr/>
        </p:nvPicPr>
        <p:blipFill>
          <a:blip r:embed="rId2"/>
          <a:stretch>
            <a:fillRect/>
          </a:stretch>
        </p:blipFill>
        <p:spPr>
          <a:xfrm>
            <a:off x="4526248" y="3909678"/>
            <a:ext cx="3219899" cy="2210108"/>
          </a:xfrm>
          <a:prstGeom prst="rect">
            <a:avLst/>
          </a:prstGeom>
        </p:spPr>
      </p:pic>
    </p:spTree>
    <p:extLst>
      <p:ext uri="{BB962C8B-B14F-4D97-AF65-F5344CB8AC3E}">
        <p14:creationId xmlns:p14="http://schemas.microsoft.com/office/powerpoint/2010/main" val="322908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Biến</a:t>
            </a:r>
            <a:endParaRPr lang="en-US"/>
          </a:p>
        </p:txBody>
      </p:sp>
      <p:sp>
        <p:nvSpPr>
          <p:cNvPr id="3" name="Content Placeholder 2"/>
          <p:cNvSpPr>
            <a:spLocks noGrp="1"/>
          </p:cNvSpPr>
          <p:nvPr>
            <p:ph idx="1"/>
          </p:nvPr>
        </p:nvSpPr>
        <p:spPr/>
        <p:txBody>
          <a:bodyPr/>
          <a:lstStyle/>
          <a:p>
            <a:r>
              <a:rPr lang="vi-VN"/>
              <a:t>Cú pháp: </a:t>
            </a:r>
            <a:r>
              <a:rPr lang="vi-VN" b="1"/>
              <a:t>&lt;Tên_biến&gt; = &lt;Giá_trị&gt;</a:t>
            </a:r>
            <a:endParaRPr lang="vi-VN"/>
          </a:p>
          <a:p>
            <a:r>
              <a:rPr lang="vi-VN"/>
              <a:t>Không cần phải khai báo trước khi sử dụng.</a:t>
            </a:r>
          </a:p>
          <a:p>
            <a:r>
              <a:rPr lang="vi-VN"/>
              <a:t>Không thể sử dụng biến chưa được gán giá trị.</a:t>
            </a:r>
          </a:p>
          <a:p>
            <a:pPr marL="0" indent="0">
              <a:buNone/>
            </a:pP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15</a:t>
            </a:fld>
            <a:endParaRPr lang="en-US"/>
          </a:p>
        </p:txBody>
      </p:sp>
      <p:pic>
        <p:nvPicPr>
          <p:cNvPr id="6" name="Picture 5"/>
          <p:cNvPicPr>
            <a:picLocks noChangeAspect="1"/>
          </p:cNvPicPr>
          <p:nvPr/>
        </p:nvPicPr>
        <p:blipFill>
          <a:blip r:embed="rId2"/>
          <a:stretch>
            <a:fillRect/>
          </a:stretch>
        </p:blipFill>
        <p:spPr>
          <a:xfrm>
            <a:off x="4526248" y="3909678"/>
            <a:ext cx="3219899" cy="2210108"/>
          </a:xfrm>
          <a:prstGeom prst="rect">
            <a:avLst/>
          </a:prstGeom>
        </p:spPr>
      </p:pic>
    </p:spTree>
    <p:extLst>
      <p:ext uri="{BB962C8B-B14F-4D97-AF65-F5344CB8AC3E}">
        <p14:creationId xmlns:p14="http://schemas.microsoft.com/office/powerpoint/2010/main" val="211258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Biến</a:t>
            </a:r>
            <a:endParaRPr lang="en-US"/>
          </a:p>
        </p:txBody>
      </p:sp>
      <p:sp>
        <p:nvSpPr>
          <p:cNvPr id="3" name="Content Placeholder 2"/>
          <p:cNvSpPr>
            <a:spLocks noGrp="1"/>
          </p:cNvSpPr>
          <p:nvPr>
            <p:ph idx="1"/>
          </p:nvPr>
        </p:nvSpPr>
        <p:spPr/>
        <p:txBody>
          <a:bodyPr/>
          <a:lstStyle/>
          <a:p>
            <a:r>
              <a:rPr lang="en-US"/>
              <a:t>Có thể gán các giá trị cho các biến trong cùng 1 lệnh.</a:t>
            </a:r>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16</a:t>
            </a:fld>
            <a:endParaRPr lang="en-US"/>
          </a:p>
        </p:txBody>
      </p:sp>
      <p:pic>
        <p:nvPicPr>
          <p:cNvPr id="7" name="Picture 6"/>
          <p:cNvPicPr>
            <a:picLocks noChangeAspect="1"/>
          </p:cNvPicPr>
          <p:nvPr/>
        </p:nvPicPr>
        <p:blipFill>
          <a:blip r:embed="rId2"/>
          <a:stretch>
            <a:fillRect/>
          </a:stretch>
        </p:blipFill>
        <p:spPr>
          <a:xfrm>
            <a:off x="4004970" y="2328709"/>
            <a:ext cx="4182059" cy="2200582"/>
          </a:xfrm>
          <a:prstGeom prst="rect">
            <a:avLst/>
          </a:prstGeom>
        </p:spPr>
      </p:pic>
    </p:spTree>
    <p:extLst>
      <p:ext uri="{BB962C8B-B14F-4D97-AF65-F5344CB8AC3E}">
        <p14:creationId xmlns:p14="http://schemas.microsoft.com/office/powerpoint/2010/main" val="317978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210" y="128121"/>
            <a:ext cx="7968617" cy="583324"/>
          </a:xfrm>
        </p:spPr>
        <p:txBody>
          <a:bodyPr/>
          <a:lstStyle/>
          <a:p>
            <a:r>
              <a:rPr lang="en-US" smtClean="0"/>
              <a:t>Toán tử</a:t>
            </a:r>
            <a:endParaRPr lang="en-US"/>
          </a:p>
        </p:txBody>
      </p:sp>
      <p:sp>
        <p:nvSpPr>
          <p:cNvPr id="3" name="Content Placeholder 2"/>
          <p:cNvSpPr>
            <a:spLocks noGrp="1"/>
          </p:cNvSpPr>
          <p:nvPr>
            <p:ph idx="1"/>
          </p:nvPr>
        </p:nvSpPr>
        <p:spPr/>
        <p:txBody>
          <a:bodyPr/>
          <a:lstStyle/>
          <a:p>
            <a:pPr marL="0" indent="0">
              <a:buNone/>
            </a:pP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17</a:t>
            </a:fld>
            <a:endParaRPr lang="en-US"/>
          </a:p>
        </p:txBody>
      </p:sp>
      <p:pic>
        <p:nvPicPr>
          <p:cNvPr id="6" name="Picture 5"/>
          <p:cNvPicPr>
            <a:picLocks noChangeAspect="1"/>
          </p:cNvPicPr>
          <p:nvPr/>
        </p:nvPicPr>
        <p:blipFill>
          <a:blip r:embed="rId2"/>
          <a:stretch>
            <a:fillRect/>
          </a:stretch>
        </p:blipFill>
        <p:spPr>
          <a:xfrm>
            <a:off x="4638570" y="1796243"/>
            <a:ext cx="3238952" cy="3953427"/>
          </a:xfrm>
          <a:prstGeom prst="rect">
            <a:avLst/>
          </a:prstGeom>
        </p:spPr>
      </p:pic>
    </p:spTree>
    <p:extLst>
      <p:ext uri="{BB962C8B-B14F-4D97-AF65-F5344CB8AC3E}">
        <p14:creationId xmlns:p14="http://schemas.microsoft.com/office/powerpoint/2010/main" val="120361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Toán tử</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18</a:t>
            </a:fld>
            <a:endParaRPr lang="en-US"/>
          </a:p>
        </p:txBody>
      </p:sp>
      <p:pic>
        <p:nvPicPr>
          <p:cNvPr id="6" name="Picture 5"/>
          <p:cNvPicPr>
            <a:picLocks noChangeAspect="1"/>
          </p:cNvPicPr>
          <p:nvPr/>
        </p:nvPicPr>
        <p:blipFill>
          <a:blip r:embed="rId2"/>
          <a:stretch>
            <a:fillRect/>
          </a:stretch>
        </p:blipFill>
        <p:spPr>
          <a:xfrm>
            <a:off x="1728520" y="1408190"/>
            <a:ext cx="2762636" cy="2743583"/>
          </a:xfrm>
          <a:prstGeom prst="rect">
            <a:avLst/>
          </a:prstGeom>
        </p:spPr>
      </p:pic>
      <p:pic>
        <p:nvPicPr>
          <p:cNvPr id="7" name="Picture 6"/>
          <p:cNvPicPr>
            <a:picLocks noChangeAspect="1"/>
          </p:cNvPicPr>
          <p:nvPr/>
        </p:nvPicPr>
        <p:blipFill>
          <a:blip r:embed="rId3"/>
          <a:stretch>
            <a:fillRect/>
          </a:stretch>
        </p:blipFill>
        <p:spPr>
          <a:xfrm>
            <a:off x="5559800" y="1408190"/>
            <a:ext cx="5563376" cy="2295845"/>
          </a:xfrm>
          <a:prstGeom prst="rect">
            <a:avLst/>
          </a:prstGeom>
        </p:spPr>
      </p:pic>
      <p:pic>
        <p:nvPicPr>
          <p:cNvPr id="8" name="Picture 7"/>
          <p:cNvPicPr>
            <a:picLocks noChangeAspect="1"/>
          </p:cNvPicPr>
          <p:nvPr/>
        </p:nvPicPr>
        <p:blipFill>
          <a:blip r:embed="rId4"/>
          <a:stretch>
            <a:fillRect/>
          </a:stretch>
        </p:blipFill>
        <p:spPr>
          <a:xfrm>
            <a:off x="5497713" y="4113667"/>
            <a:ext cx="6011114" cy="2333951"/>
          </a:xfrm>
          <a:prstGeom prst="rect">
            <a:avLst/>
          </a:prstGeom>
        </p:spPr>
      </p:pic>
    </p:spTree>
    <p:extLst>
      <p:ext uri="{BB962C8B-B14F-4D97-AF65-F5344CB8AC3E}">
        <p14:creationId xmlns:p14="http://schemas.microsoft.com/office/powerpoint/2010/main" val="385687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a:t>Trải nghiệm </a:t>
            </a:r>
            <a:r>
              <a:rPr lang="en-US" b="0" smtClean="0"/>
              <a:t>– Nhập xuất họ tên</a:t>
            </a:r>
            <a:r>
              <a:rPr lang="en-US" b="0"/>
              <a:t/>
            </a:r>
            <a:br>
              <a:rPr lang="en-US" b="0"/>
            </a:br>
            <a:endParaRPr lang="en-US"/>
          </a:p>
        </p:txBody>
      </p:sp>
      <p:sp>
        <p:nvSpPr>
          <p:cNvPr id="3" name="Content Placeholder 2"/>
          <p:cNvSpPr>
            <a:spLocks noGrp="1"/>
          </p:cNvSpPr>
          <p:nvPr>
            <p:ph idx="1"/>
          </p:nvPr>
        </p:nvSpPr>
        <p:spPr>
          <a:xfrm>
            <a:off x="1048215" y="1253749"/>
            <a:ext cx="10460612" cy="5038417"/>
          </a:xfrm>
        </p:spPr>
        <p:txBody>
          <a:bodyPr/>
          <a:lstStyle/>
          <a:p>
            <a:r>
              <a:rPr lang="en-US"/>
              <a:t>Cho phép nhập </a:t>
            </a:r>
            <a:r>
              <a:rPr lang="en-US" smtClean="0"/>
              <a:t>vào tên (first name) và họ (last name) của người dùng. Hãy in ra màn hình họ tên đầy đủ (full name) của người ấy.</a:t>
            </a:r>
          </a:p>
          <a:p>
            <a:pPr lvl="1"/>
            <a:r>
              <a:rPr lang="en-US" smtClean="0"/>
              <a:t>Cách 1: Dùng 3 biến firstName, lastName và fullName</a:t>
            </a:r>
          </a:p>
          <a:p>
            <a:pPr lvl="1"/>
            <a:r>
              <a:rPr lang="en-US" smtClean="0"/>
              <a:t>Cách 2: Dùng 1 biến fullName</a:t>
            </a:r>
            <a:endParaRPr lang="en-US"/>
          </a:p>
          <a:p>
            <a:r>
              <a:rPr lang="en-US" smtClean="0"/>
              <a:t>Thay vì nhập chữ, ta hãy thử nhập vào số.</a:t>
            </a:r>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19</a:t>
            </a:fld>
            <a:endParaRPr lang="en-US"/>
          </a:p>
        </p:txBody>
      </p:sp>
    </p:spTree>
    <p:extLst>
      <p:ext uri="{BB962C8B-B14F-4D97-AF65-F5344CB8AC3E}">
        <p14:creationId xmlns:p14="http://schemas.microsoft.com/office/powerpoint/2010/main" val="215387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0C61-3CF4-9D58-79E7-A5C17F862DF0}"/>
              </a:ext>
            </a:extLst>
          </p:cNvPr>
          <p:cNvSpPr>
            <a:spLocks noGrp="1"/>
          </p:cNvSpPr>
          <p:nvPr>
            <p:ph type="title"/>
          </p:nvPr>
        </p:nvSpPr>
        <p:spPr/>
        <p:txBody>
          <a:bodyPr/>
          <a:lstStyle/>
          <a:p>
            <a:r>
              <a:rPr lang="en-VN"/>
              <a:t>Hôm nay mình “quẩy” gì?</a:t>
            </a:r>
          </a:p>
        </p:txBody>
      </p:sp>
      <p:sp>
        <p:nvSpPr>
          <p:cNvPr id="4" name="Slide Number Placeholder 3">
            <a:extLst>
              <a:ext uri="{FF2B5EF4-FFF2-40B4-BE49-F238E27FC236}">
                <a16:creationId xmlns:a16="http://schemas.microsoft.com/office/drawing/2014/main" id="{835953DF-B5BA-41DF-1012-874D91816AEA}"/>
              </a:ext>
            </a:extLst>
          </p:cNvPr>
          <p:cNvSpPr>
            <a:spLocks noGrp="1"/>
          </p:cNvSpPr>
          <p:nvPr>
            <p:ph type="sldNum" sz="quarter" idx="12"/>
          </p:nvPr>
        </p:nvSpPr>
        <p:spPr/>
        <p:txBody>
          <a:bodyPr/>
          <a:lstStyle/>
          <a:p>
            <a:fld id="{D12397AF-E20D-D04F-9A3C-C46A178BC9DC}" type="slidenum">
              <a:rPr lang="en-VN"/>
              <a:t>2</a:t>
            </a:fld>
            <a:endParaRPr lang="en-VN"/>
          </a:p>
        </p:txBody>
      </p:sp>
      <p:sp>
        <p:nvSpPr>
          <p:cNvPr id="3" name="Date Placeholder 2">
            <a:extLst>
              <a:ext uri="{FF2B5EF4-FFF2-40B4-BE49-F238E27FC236}">
                <a16:creationId xmlns:a16="http://schemas.microsoft.com/office/drawing/2014/main" id="{DB03016B-82A2-76FA-79CD-1DB88F3D81CD}"/>
              </a:ext>
            </a:extLst>
          </p:cNvPr>
          <p:cNvSpPr>
            <a:spLocks noGrp="1"/>
          </p:cNvSpPr>
          <p:nvPr>
            <p:ph type="dt" sz="half" idx="10"/>
          </p:nvPr>
        </p:nvSpPr>
        <p:spPr/>
        <p:txBody>
          <a:bodyPr/>
          <a:lstStyle/>
          <a:p>
            <a:fld id="{B62E69B1-107B-E34F-BDA2-58D9A987A42A}" type="datetime5">
              <a:t>17-Feb-23</a:t>
            </a:fld>
            <a:endParaRPr lang="en-US"/>
          </a:p>
        </p:txBody>
      </p:sp>
      <p:pic>
        <p:nvPicPr>
          <p:cNvPr id="1026" name="Picture 2" descr="Python Comment Block – How to Comment Out Code i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856" y="1984917"/>
            <a:ext cx="4668643" cy="35014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 ChatBot | AI Chat Bot Software for Your Webs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618" y="1984917"/>
            <a:ext cx="4616316" cy="3887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76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210" y="128121"/>
            <a:ext cx="7968617" cy="583324"/>
          </a:xfrm>
        </p:spPr>
        <p:txBody>
          <a:bodyPr/>
          <a:lstStyle/>
          <a:p>
            <a:r>
              <a:rPr lang="en-US" smtClean="0"/>
              <a:t>Kiểu dữ liệu</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20</a:t>
            </a:fld>
            <a:endParaRPr lang="en-US"/>
          </a:p>
        </p:txBody>
      </p:sp>
      <p:sp>
        <p:nvSpPr>
          <p:cNvPr id="6" name="Content Placeholder 2"/>
          <p:cNvSpPr>
            <a:spLocks noGrp="1"/>
          </p:cNvSpPr>
          <p:nvPr>
            <p:ph idx="1"/>
          </p:nvPr>
        </p:nvSpPr>
        <p:spPr>
          <a:xfrm>
            <a:off x="763570" y="1253749"/>
            <a:ext cx="10745257" cy="5038417"/>
          </a:xfrm>
        </p:spPr>
        <p:txBody>
          <a:bodyPr/>
          <a:lstStyle/>
          <a:p>
            <a:r>
              <a:rPr lang="en-US" smtClean="0"/>
              <a:t>Kiểu dữ liệu cho biết loại của dữ liệu</a:t>
            </a:r>
          </a:p>
          <a:p>
            <a:r>
              <a:rPr lang="en-US" smtClean="0"/>
              <a:t>Mỗi một giá trị/biến sẽ thuộc về một kiểu dữ liệu nào đó</a:t>
            </a:r>
          </a:p>
          <a:p>
            <a:r>
              <a:rPr lang="en-US" smtClean="0"/>
              <a:t>Kiểu dữ liệu trong python được tự động xác định</a:t>
            </a:r>
          </a:p>
          <a:p>
            <a:r>
              <a:rPr lang="en-US" smtClean="0"/>
              <a:t>Ta cần quan tâm đến kiểu dữ liệu để có thể xử lý chính xác</a:t>
            </a:r>
            <a:endParaRPr lang="en-US"/>
          </a:p>
        </p:txBody>
      </p:sp>
    </p:spTree>
    <p:extLst>
      <p:ext uri="{BB962C8B-B14F-4D97-AF65-F5344CB8AC3E}">
        <p14:creationId xmlns:p14="http://schemas.microsoft.com/office/powerpoint/2010/main" val="236178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dữ liệu</a:t>
            </a:r>
            <a:endParaRPr lang="en-US"/>
          </a:p>
        </p:txBody>
      </p:sp>
      <p:sp>
        <p:nvSpPr>
          <p:cNvPr id="3" name="Content Placeholder 2"/>
          <p:cNvSpPr>
            <a:spLocks noGrp="1"/>
          </p:cNvSpPr>
          <p:nvPr>
            <p:ph idx="1"/>
          </p:nvPr>
        </p:nvSpPr>
        <p:spPr/>
        <p:txBody>
          <a:bodyPr>
            <a:normAutofit fontScale="85000" lnSpcReduction="20000"/>
          </a:bodyPr>
          <a:lstStyle/>
          <a:p>
            <a:r>
              <a:rPr lang="en-US"/>
              <a:t>Số nguyên: int</a:t>
            </a:r>
          </a:p>
          <a:p>
            <a:r>
              <a:rPr lang="en-US"/>
              <a:t>Số thực: float</a:t>
            </a:r>
          </a:p>
          <a:p>
            <a:r>
              <a:rPr lang="en-US"/>
              <a:t>Số phức: complex</a:t>
            </a:r>
          </a:p>
          <a:p>
            <a:r>
              <a:rPr lang="en-US"/>
              <a:t>Chuỗi: string</a:t>
            </a:r>
          </a:p>
          <a:p>
            <a:r>
              <a:rPr lang="en-US"/>
              <a:t>Luận lý: bool</a:t>
            </a:r>
          </a:p>
          <a:p>
            <a:r>
              <a:rPr lang="en-US"/>
              <a:t>Dãy có thứ tự: list, tupple</a:t>
            </a:r>
          </a:p>
          <a:p>
            <a:r>
              <a:rPr lang="en-US"/>
              <a:t>Dãy không thứ tự: set, dict</a:t>
            </a:r>
          </a:p>
          <a:p>
            <a:r>
              <a:rPr lang="en-US"/>
              <a:t>None</a:t>
            </a:r>
          </a:p>
          <a:p>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21</a:t>
            </a:fld>
            <a:endParaRPr lang="en-US"/>
          </a:p>
        </p:txBody>
      </p:sp>
      <p:pic>
        <p:nvPicPr>
          <p:cNvPr id="6" name="Picture 5"/>
          <p:cNvPicPr>
            <a:picLocks noChangeAspect="1"/>
          </p:cNvPicPr>
          <p:nvPr/>
        </p:nvPicPr>
        <p:blipFill>
          <a:blip r:embed="rId2"/>
          <a:stretch>
            <a:fillRect/>
          </a:stretch>
        </p:blipFill>
        <p:spPr>
          <a:xfrm>
            <a:off x="7065337" y="2384623"/>
            <a:ext cx="3391373" cy="2372056"/>
          </a:xfrm>
          <a:prstGeom prst="rect">
            <a:avLst/>
          </a:prstGeom>
        </p:spPr>
      </p:pic>
    </p:spTree>
    <p:extLst>
      <p:ext uri="{BB962C8B-B14F-4D97-AF65-F5344CB8AC3E}">
        <p14:creationId xmlns:p14="http://schemas.microsoft.com/office/powerpoint/2010/main" val="80176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string</a:t>
            </a:r>
            <a:endParaRPr lang="en-US"/>
          </a:p>
        </p:txBody>
      </p:sp>
      <p:sp>
        <p:nvSpPr>
          <p:cNvPr id="3" name="Content Placeholder 2"/>
          <p:cNvSpPr>
            <a:spLocks noGrp="1"/>
          </p:cNvSpPr>
          <p:nvPr>
            <p:ph idx="1"/>
          </p:nvPr>
        </p:nvSpPr>
        <p:spPr>
          <a:xfrm>
            <a:off x="763571" y="1253749"/>
            <a:ext cx="5533058" cy="853683"/>
          </a:xfrm>
        </p:spPr>
        <p:txBody>
          <a:bodyPr>
            <a:normAutofit/>
          </a:bodyPr>
          <a:lstStyle/>
          <a:p>
            <a:r>
              <a:rPr lang="en-US" smtClean="0"/>
              <a:t>Lấy số lượng ký tự: len(…)</a:t>
            </a:r>
            <a:endParaRPr lang="en-US"/>
          </a:p>
          <a:p>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22</a:t>
            </a:fld>
            <a:endParaRPr lang="en-US"/>
          </a:p>
        </p:txBody>
      </p:sp>
      <p:pic>
        <p:nvPicPr>
          <p:cNvPr id="7" name="Picture 6"/>
          <p:cNvPicPr>
            <a:picLocks noChangeAspect="1"/>
          </p:cNvPicPr>
          <p:nvPr/>
        </p:nvPicPr>
        <p:blipFill>
          <a:blip r:embed="rId2"/>
          <a:stretch>
            <a:fillRect/>
          </a:stretch>
        </p:blipFill>
        <p:spPr>
          <a:xfrm>
            <a:off x="4138373" y="2389706"/>
            <a:ext cx="4514748" cy="2923074"/>
          </a:xfrm>
          <a:prstGeom prst="rect">
            <a:avLst/>
          </a:prstGeom>
        </p:spPr>
      </p:pic>
    </p:spTree>
    <p:extLst>
      <p:ext uri="{BB962C8B-B14F-4D97-AF65-F5344CB8AC3E}">
        <p14:creationId xmlns:p14="http://schemas.microsoft.com/office/powerpoint/2010/main" val="35924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string</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23</a:t>
            </a:fld>
            <a:endParaRPr lang="en-US"/>
          </a:p>
        </p:txBody>
      </p:sp>
      <p:pic>
        <p:nvPicPr>
          <p:cNvPr id="8" name="Picture 7"/>
          <p:cNvPicPr>
            <a:picLocks noChangeAspect="1"/>
          </p:cNvPicPr>
          <p:nvPr/>
        </p:nvPicPr>
        <p:blipFill>
          <a:blip r:embed="rId2"/>
          <a:stretch>
            <a:fillRect/>
          </a:stretch>
        </p:blipFill>
        <p:spPr>
          <a:xfrm>
            <a:off x="3796497" y="3072743"/>
            <a:ext cx="5714715" cy="2610426"/>
          </a:xfrm>
          <a:prstGeom prst="rect">
            <a:avLst/>
          </a:prstGeom>
        </p:spPr>
      </p:pic>
      <p:sp>
        <p:nvSpPr>
          <p:cNvPr id="10" name="Content Placeholder 2"/>
          <p:cNvSpPr txBox="1">
            <a:spLocks/>
          </p:cNvSpPr>
          <p:nvPr/>
        </p:nvSpPr>
        <p:spPr>
          <a:xfrm>
            <a:off x="883542" y="1390105"/>
            <a:ext cx="5533058" cy="4431961"/>
          </a:xfrm>
          <a:prstGeom prst="rect">
            <a:avLst/>
          </a:prstGeom>
          <a:ln>
            <a:noFill/>
          </a:ln>
        </p:spPr>
        <p:txBody>
          <a:bodyPr vert="horz" lIns="91440" tIns="45720" rIns="91440" bIns="45720" rtlCol="0">
            <a:normAutofit/>
          </a:bodyPr>
          <a:lstStyle>
            <a:lvl1pPr marL="384048" indent="-384048" algn="just" defTabSz="914400" rtl="0" eaLnBrk="1" latinLnBrk="0" hangingPunct="1">
              <a:lnSpc>
                <a:spcPct val="150000"/>
              </a:lnSpc>
              <a:spcBef>
                <a:spcPts val="1000"/>
              </a:spcBef>
              <a:spcAft>
                <a:spcPts val="200"/>
              </a:spcAft>
              <a:buFont typeface="Arial" charset="0"/>
              <a:buChar char="•"/>
              <a:defRPr sz="2800" kern="1200" baseline="0">
                <a:solidFill>
                  <a:srgbClr val="163451"/>
                </a:solidFill>
                <a:latin typeface="UTM BryantLG" charset="0"/>
                <a:ea typeface="UTM BryantLG" charset="0"/>
                <a:cs typeface="UTM BryantLG" charset="0"/>
              </a:defRPr>
            </a:lvl1pPr>
            <a:lvl2pPr marL="384048" indent="-384048" algn="just" defTabSz="914400" rtl="0" eaLnBrk="1" latinLnBrk="0" hangingPunct="1">
              <a:lnSpc>
                <a:spcPct val="150000"/>
              </a:lnSpc>
              <a:spcBef>
                <a:spcPts val="500"/>
              </a:spcBef>
              <a:spcAft>
                <a:spcPts val="200"/>
              </a:spcAft>
              <a:buFont typeface="Franklin Gothic Book" panose="020B0503020102020204" pitchFamily="34" charset="0"/>
              <a:buChar char="–"/>
              <a:defRPr sz="2800" i="1" kern="1200" baseline="0">
                <a:solidFill>
                  <a:srgbClr val="163451"/>
                </a:solidFill>
                <a:latin typeface="UTM BryantLG" charset="0"/>
                <a:ea typeface="UTM BryantLG" charset="0"/>
                <a:cs typeface="UTM BryantLG" charset="0"/>
              </a:defRPr>
            </a:lvl2pPr>
            <a:lvl3pPr marL="457200" indent="-457200" algn="just" defTabSz="914400" rtl="0" eaLnBrk="1" latinLnBrk="0" hangingPunct="1">
              <a:lnSpc>
                <a:spcPct val="150000"/>
              </a:lnSpc>
              <a:spcBef>
                <a:spcPts val="500"/>
              </a:spcBef>
              <a:spcAft>
                <a:spcPts val="200"/>
              </a:spcAft>
              <a:buFont typeface="Arial" charset="0"/>
              <a:buChar char="•"/>
              <a:defRPr sz="2800" kern="1200" baseline="0">
                <a:solidFill>
                  <a:srgbClr val="163451"/>
                </a:solidFill>
                <a:latin typeface="UTM BryantLG" charset="0"/>
                <a:ea typeface="UTM BryantLG" charset="0"/>
                <a:cs typeface="UTM BryantLG" charset="0"/>
              </a:defRPr>
            </a:lvl3pPr>
            <a:lvl4pPr marL="384048" indent="-384048" algn="just" defTabSz="914400" rtl="0" eaLnBrk="1" latinLnBrk="0" hangingPunct="1">
              <a:lnSpc>
                <a:spcPct val="150000"/>
              </a:lnSpc>
              <a:spcBef>
                <a:spcPts val="500"/>
              </a:spcBef>
              <a:spcAft>
                <a:spcPts val="200"/>
              </a:spcAft>
              <a:buFont typeface="Franklin Gothic Book" panose="020B0503020102020204" pitchFamily="34" charset="0"/>
              <a:buChar char="–"/>
              <a:defRPr sz="2800" i="1" kern="1200" baseline="0">
                <a:solidFill>
                  <a:srgbClr val="163451"/>
                </a:solidFill>
                <a:latin typeface="UTM BryantLG" charset="0"/>
                <a:ea typeface="UTM BryantLG" charset="0"/>
                <a:cs typeface="UTM BryantLG" charset="0"/>
              </a:defRPr>
            </a:lvl4pPr>
            <a:lvl5pPr marL="457200" indent="-457200" algn="just" defTabSz="914400" rtl="0" eaLnBrk="1" latinLnBrk="0" hangingPunct="1">
              <a:lnSpc>
                <a:spcPct val="150000"/>
              </a:lnSpc>
              <a:spcBef>
                <a:spcPts val="500"/>
              </a:spcBef>
              <a:spcAft>
                <a:spcPts val="200"/>
              </a:spcAft>
              <a:buFont typeface="Arial" charset="0"/>
              <a:buChar char="•"/>
              <a:defRPr sz="2800" kern="1200" baseline="0">
                <a:solidFill>
                  <a:srgbClr val="163451"/>
                </a:solidFill>
                <a:latin typeface="UTM BryantLG" charset="0"/>
                <a:ea typeface="UTM BryantLG" charset="0"/>
                <a:cs typeface="UTM BryantLG" charset="0"/>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t>Lấy chuỗi hoa/thường: </a:t>
            </a:r>
          </a:p>
          <a:p>
            <a:pPr lvl="1"/>
            <a:r>
              <a:rPr lang="en-US" smtClean="0"/>
              <a:t>&lt;chuỗi&gt;.upper()</a:t>
            </a:r>
          </a:p>
          <a:p>
            <a:pPr lvl="1"/>
            <a:r>
              <a:rPr lang="en-US" smtClean="0"/>
              <a:t>&lt;chuỗi&gt;.lower()</a:t>
            </a:r>
          </a:p>
          <a:p>
            <a:endParaRPr lang="en-US"/>
          </a:p>
        </p:txBody>
      </p:sp>
    </p:spTree>
    <p:extLst>
      <p:ext uri="{BB962C8B-B14F-4D97-AF65-F5344CB8AC3E}">
        <p14:creationId xmlns:p14="http://schemas.microsoft.com/office/powerpoint/2010/main" val="30943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500"/>
                                        <p:tgtEl>
                                          <p:spTgt spid="1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500"/>
                                        <p:tgtEl>
                                          <p:spTgt spid="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fade">
                                      <p:cBhvr>
                                        <p:cTn id="24"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string</a:t>
            </a:r>
            <a:endParaRPr lang="en-US"/>
          </a:p>
        </p:txBody>
      </p:sp>
      <p:sp>
        <p:nvSpPr>
          <p:cNvPr id="3" name="Content Placeholder 2"/>
          <p:cNvSpPr>
            <a:spLocks noGrp="1"/>
          </p:cNvSpPr>
          <p:nvPr>
            <p:ph idx="1"/>
          </p:nvPr>
        </p:nvSpPr>
        <p:spPr>
          <a:xfrm>
            <a:off x="763570" y="1253749"/>
            <a:ext cx="10950009" cy="2357552"/>
          </a:xfrm>
        </p:spPr>
        <p:txBody>
          <a:bodyPr>
            <a:normAutofit/>
          </a:bodyPr>
          <a:lstStyle/>
          <a:p>
            <a:r>
              <a:rPr lang="en-US" smtClean="0"/>
              <a:t>Kiểm tra chuỗi con: &lt;chuỗi A&gt; </a:t>
            </a:r>
            <a:r>
              <a:rPr lang="en-US" b="1" smtClean="0">
                <a:solidFill>
                  <a:srgbClr val="0070C0"/>
                </a:solidFill>
              </a:rPr>
              <a:t>in</a:t>
            </a:r>
            <a:r>
              <a:rPr lang="en-US" smtClean="0"/>
              <a:t> &lt;chuỗi B&gt; </a:t>
            </a:r>
            <a:endParaRPr lang="en-US"/>
          </a:p>
          <a:p>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24</a:t>
            </a:fld>
            <a:endParaRPr lang="en-US"/>
          </a:p>
        </p:txBody>
      </p:sp>
      <p:pic>
        <p:nvPicPr>
          <p:cNvPr id="9" name="Picture 8"/>
          <p:cNvPicPr>
            <a:picLocks noChangeAspect="1"/>
          </p:cNvPicPr>
          <p:nvPr/>
        </p:nvPicPr>
        <p:blipFill>
          <a:blip r:embed="rId2"/>
          <a:stretch>
            <a:fillRect/>
          </a:stretch>
        </p:blipFill>
        <p:spPr>
          <a:xfrm>
            <a:off x="1256060" y="2684435"/>
            <a:ext cx="9797840" cy="2468548"/>
          </a:xfrm>
          <a:prstGeom prst="rect">
            <a:avLst/>
          </a:prstGeom>
        </p:spPr>
      </p:pic>
    </p:spTree>
    <p:extLst>
      <p:ext uri="{BB962C8B-B14F-4D97-AF65-F5344CB8AC3E}">
        <p14:creationId xmlns:p14="http://schemas.microsoft.com/office/powerpoint/2010/main" val="178528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Cấu trúc điều khiển</a:t>
            </a:r>
            <a:endParaRPr lang="en-US"/>
          </a:p>
        </p:txBody>
      </p:sp>
      <p:sp>
        <p:nvSpPr>
          <p:cNvPr id="3" name="Slide Number Placeholder 2">
            <a:extLst>
              <a:ext uri="{FF2B5EF4-FFF2-40B4-BE49-F238E27FC236}">
                <a16:creationId xmlns:a16="http://schemas.microsoft.com/office/drawing/2014/main" id="{B59F0993-DF2B-44A4-6E9C-BDDF0DDAE42C}"/>
              </a:ext>
            </a:extLst>
          </p:cNvPr>
          <p:cNvSpPr>
            <a:spLocks noGrp="1"/>
          </p:cNvSpPr>
          <p:nvPr>
            <p:ph type="sldNum" sz="quarter" idx="4294967295"/>
          </p:nvPr>
        </p:nvSpPr>
        <p:spPr>
          <a:xfrm>
            <a:off x="9830683" y="6453386"/>
            <a:ext cx="1596292" cy="404614"/>
          </a:xfrm>
        </p:spPr>
        <p:txBody>
          <a:bodyPr/>
          <a:lstStyle/>
          <a:p>
            <a:fld id="{D12397AF-E20D-D04F-9A3C-C46A178BC9DC}" type="slidenum">
              <a:rPr lang="en-VN"/>
              <a:t>25</a:t>
            </a:fld>
            <a:endParaRPr lang="en-VN"/>
          </a:p>
        </p:txBody>
      </p:sp>
    </p:spTree>
    <p:extLst>
      <p:ext uri="{BB962C8B-B14F-4D97-AF65-F5344CB8AC3E}">
        <p14:creationId xmlns:p14="http://schemas.microsoft.com/office/powerpoint/2010/main" val="1401473144"/>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rẽ nhánh</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26</a:t>
            </a:fld>
            <a:endParaRPr lang="en-US"/>
          </a:p>
        </p:txBody>
      </p:sp>
      <p:sp>
        <p:nvSpPr>
          <p:cNvPr id="9" name="Text Placeholder 1"/>
          <p:cNvSpPr txBox="1">
            <a:spLocks/>
          </p:cNvSpPr>
          <p:nvPr/>
        </p:nvSpPr>
        <p:spPr>
          <a:xfrm>
            <a:off x="1118488" y="1750092"/>
            <a:ext cx="4247825" cy="131457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fontScale="70000" lnSpcReduction="20000"/>
          </a:bodyPr>
          <a:lstStyle>
            <a:lvl1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1pPr>
            <a:lvl2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2pPr>
            <a:lvl3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3pPr>
            <a:lvl4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4pPr>
            <a:lvl5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5pPr>
            <a:lvl6pPr marL="3810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6pPr>
            <a:lvl7pPr marL="4445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7pPr>
            <a:lvl8pPr marL="5080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8pPr>
            <a:lvl9pPr marL="5715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9pPr>
          </a:lstStyle>
          <a:p>
            <a:r>
              <a:rPr lang="en-US" kern="0" smtClean="0">
                <a:solidFill>
                  <a:srgbClr val="F52638"/>
                </a:solidFill>
                <a:latin typeface="Consolas" charset="0"/>
                <a:ea typeface="Consolas" charset="0"/>
                <a:cs typeface="Consolas" charset="0"/>
              </a:rPr>
              <a:t>if</a:t>
            </a:r>
            <a:r>
              <a:rPr lang="en-US" kern="0" smtClean="0">
                <a:latin typeface="Consolas" charset="0"/>
                <a:ea typeface="Consolas" charset="0"/>
                <a:cs typeface="Consolas" charset="0"/>
              </a:rPr>
              <a:t> &lt;điều kiện&gt;:</a:t>
            </a:r>
          </a:p>
          <a:p>
            <a:r>
              <a:rPr lang="en-US" kern="0" smtClean="0">
                <a:latin typeface="Consolas" charset="0"/>
                <a:ea typeface="Consolas" charset="0"/>
                <a:cs typeface="Consolas" charset="0"/>
              </a:rPr>
              <a:t>	&lt;lệnh đúng&gt;</a:t>
            </a:r>
          </a:p>
          <a:p>
            <a:endParaRPr lang="en-US" kern="0" smtClean="0">
              <a:latin typeface="Consolas" charset="0"/>
              <a:ea typeface="Consolas" charset="0"/>
              <a:cs typeface="Consolas" charset="0"/>
            </a:endParaRPr>
          </a:p>
          <a:p>
            <a:endParaRPr lang="en-US" kern="0">
              <a:latin typeface="Consolas" charset="0"/>
              <a:ea typeface="Consolas" charset="0"/>
              <a:cs typeface="Consolas" charset="0"/>
            </a:endParaRPr>
          </a:p>
        </p:txBody>
      </p:sp>
      <p:sp>
        <p:nvSpPr>
          <p:cNvPr id="6" name="Content Placeholder 2"/>
          <p:cNvSpPr>
            <a:spLocks noGrp="1"/>
          </p:cNvSpPr>
          <p:nvPr>
            <p:ph idx="1"/>
          </p:nvPr>
        </p:nvSpPr>
        <p:spPr>
          <a:xfrm>
            <a:off x="5154930" y="1750092"/>
            <a:ext cx="6263640" cy="1513269"/>
          </a:xfrm>
        </p:spPr>
        <p:txBody>
          <a:bodyPr>
            <a:normAutofit/>
          </a:bodyPr>
          <a:lstStyle/>
          <a:p>
            <a:r>
              <a:rPr lang="en-US" smtClean="0"/>
              <a:t>If thiếu: Nếu điều kiện đúng thì làm lệnh đúng.</a:t>
            </a:r>
            <a:endParaRPr lang="en-US"/>
          </a:p>
        </p:txBody>
      </p:sp>
      <p:sp>
        <p:nvSpPr>
          <p:cNvPr id="7" name="Content Placeholder 2"/>
          <p:cNvSpPr txBox="1">
            <a:spLocks/>
          </p:cNvSpPr>
          <p:nvPr/>
        </p:nvSpPr>
        <p:spPr>
          <a:xfrm>
            <a:off x="5154930" y="3583403"/>
            <a:ext cx="6353897" cy="2192495"/>
          </a:xfrm>
          <a:prstGeom prst="rect">
            <a:avLst/>
          </a:prstGeom>
          <a:ln>
            <a:noFill/>
          </a:ln>
        </p:spPr>
        <p:txBody>
          <a:bodyPr vert="horz" lIns="91440" tIns="45720" rIns="91440" bIns="45720" rtlCol="0">
            <a:normAutofit/>
          </a:bodyPr>
          <a:lstStyle>
            <a:lvl1pPr marL="384048" indent="-384048" algn="just" defTabSz="914400" rtl="0" eaLnBrk="1" latinLnBrk="0" hangingPunct="1">
              <a:lnSpc>
                <a:spcPct val="150000"/>
              </a:lnSpc>
              <a:spcBef>
                <a:spcPts val="1000"/>
              </a:spcBef>
              <a:spcAft>
                <a:spcPts val="200"/>
              </a:spcAft>
              <a:buFont typeface="Arial" charset="0"/>
              <a:buChar char="•"/>
              <a:defRPr sz="2800" kern="1200" baseline="0">
                <a:solidFill>
                  <a:srgbClr val="163451"/>
                </a:solidFill>
                <a:latin typeface="UTM BryantLG" charset="0"/>
                <a:ea typeface="UTM BryantLG" charset="0"/>
                <a:cs typeface="UTM BryantLG" charset="0"/>
              </a:defRPr>
            </a:lvl1pPr>
            <a:lvl2pPr marL="384048" indent="-384048" algn="just" defTabSz="914400" rtl="0" eaLnBrk="1" latinLnBrk="0" hangingPunct="1">
              <a:lnSpc>
                <a:spcPct val="150000"/>
              </a:lnSpc>
              <a:spcBef>
                <a:spcPts val="500"/>
              </a:spcBef>
              <a:spcAft>
                <a:spcPts val="200"/>
              </a:spcAft>
              <a:buFont typeface="Franklin Gothic Book" panose="020B0503020102020204" pitchFamily="34" charset="0"/>
              <a:buChar char="–"/>
              <a:defRPr sz="2800" i="1" kern="1200" baseline="0">
                <a:solidFill>
                  <a:srgbClr val="163451"/>
                </a:solidFill>
                <a:latin typeface="UTM BryantLG" charset="0"/>
                <a:ea typeface="UTM BryantLG" charset="0"/>
                <a:cs typeface="UTM BryantLG" charset="0"/>
              </a:defRPr>
            </a:lvl2pPr>
            <a:lvl3pPr marL="457200" indent="-457200" algn="just" defTabSz="914400" rtl="0" eaLnBrk="1" latinLnBrk="0" hangingPunct="1">
              <a:lnSpc>
                <a:spcPct val="150000"/>
              </a:lnSpc>
              <a:spcBef>
                <a:spcPts val="500"/>
              </a:spcBef>
              <a:spcAft>
                <a:spcPts val="200"/>
              </a:spcAft>
              <a:buFont typeface="Arial" charset="0"/>
              <a:buChar char="•"/>
              <a:defRPr sz="2800" kern="1200" baseline="0">
                <a:solidFill>
                  <a:srgbClr val="163451"/>
                </a:solidFill>
                <a:latin typeface="UTM BryantLG" charset="0"/>
                <a:ea typeface="UTM BryantLG" charset="0"/>
                <a:cs typeface="UTM BryantLG" charset="0"/>
              </a:defRPr>
            </a:lvl3pPr>
            <a:lvl4pPr marL="384048" indent="-384048" algn="just" defTabSz="914400" rtl="0" eaLnBrk="1" latinLnBrk="0" hangingPunct="1">
              <a:lnSpc>
                <a:spcPct val="150000"/>
              </a:lnSpc>
              <a:spcBef>
                <a:spcPts val="500"/>
              </a:spcBef>
              <a:spcAft>
                <a:spcPts val="200"/>
              </a:spcAft>
              <a:buFont typeface="Franklin Gothic Book" panose="020B0503020102020204" pitchFamily="34" charset="0"/>
              <a:buChar char="–"/>
              <a:defRPr sz="2800" i="1" kern="1200" baseline="0">
                <a:solidFill>
                  <a:srgbClr val="163451"/>
                </a:solidFill>
                <a:latin typeface="UTM BryantLG" charset="0"/>
                <a:ea typeface="UTM BryantLG" charset="0"/>
                <a:cs typeface="UTM BryantLG" charset="0"/>
              </a:defRPr>
            </a:lvl4pPr>
            <a:lvl5pPr marL="457200" indent="-457200" algn="just" defTabSz="914400" rtl="0" eaLnBrk="1" latinLnBrk="0" hangingPunct="1">
              <a:lnSpc>
                <a:spcPct val="150000"/>
              </a:lnSpc>
              <a:spcBef>
                <a:spcPts val="500"/>
              </a:spcBef>
              <a:spcAft>
                <a:spcPts val="200"/>
              </a:spcAft>
              <a:buFont typeface="Arial" charset="0"/>
              <a:buChar char="•"/>
              <a:defRPr sz="2800" kern="1200" baseline="0">
                <a:solidFill>
                  <a:srgbClr val="163451"/>
                </a:solidFill>
                <a:latin typeface="UTM BryantLG" charset="0"/>
                <a:ea typeface="UTM BryantLG" charset="0"/>
                <a:cs typeface="UTM BryantLG" charset="0"/>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t>If đủ: Nếu điều kiện đúng thì làm lệnh đúng, ngược lại, nếu điều kiện sai thì làm lệnh sai.</a:t>
            </a:r>
            <a:endParaRPr lang="en-US"/>
          </a:p>
        </p:txBody>
      </p:sp>
      <p:sp>
        <p:nvSpPr>
          <p:cNvPr id="10" name="Text Placeholder 1"/>
          <p:cNvSpPr txBox="1">
            <a:spLocks/>
          </p:cNvSpPr>
          <p:nvPr/>
        </p:nvSpPr>
        <p:spPr>
          <a:xfrm>
            <a:off x="1177029" y="3669128"/>
            <a:ext cx="4247825" cy="258779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fontScale="70000" lnSpcReduction="20000"/>
          </a:bodyPr>
          <a:lstStyle>
            <a:lvl1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1pPr>
            <a:lvl2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2pPr>
            <a:lvl3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3pPr>
            <a:lvl4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4pPr>
            <a:lvl5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5pPr>
            <a:lvl6pPr marL="3810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6pPr>
            <a:lvl7pPr marL="4445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7pPr>
            <a:lvl8pPr marL="5080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8pPr>
            <a:lvl9pPr marL="5715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9pPr>
          </a:lstStyle>
          <a:p>
            <a:r>
              <a:rPr lang="en-US" kern="0">
                <a:solidFill>
                  <a:srgbClr val="F52638"/>
                </a:solidFill>
                <a:latin typeface="Consolas" charset="0"/>
                <a:ea typeface="Consolas" charset="0"/>
                <a:cs typeface="Consolas" charset="0"/>
              </a:rPr>
              <a:t>if</a:t>
            </a:r>
            <a:r>
              <a:rPr lang="en-US" kern="0">
                <a:latin typeface="Consolas" charset="0"/>
                <a:ea typeface="Consolas" charset="0"/>
                <a:cs typeface="Consolas" charset="0"/>
              </a:rPr>
              <a:t> &lt;điều kiện&gt;:</a:t>
            </a:r>
          </a:p>
          <a:p>
            <a:r>
              <a:rPr lang="en-US" kern="0">
                <a:latin typeface="Consolas" charset="0"/>
                <a:ea typeface="Consolas" charset="0"/>
                <a:cs typeface="Consolas" charset="0"/>
              </a:rPr>
              <a:t>	&lt;lệnh đúng&gt;</a:t>
            </a:r>
          </a:p>
          <a:p>
            <a:r>
              <a:rPr lang="en-US" kern="0">
                <a:solidFill>
                  <a:srgbClr val="F52638"/>
                </a:solidFill>
                <a:latin typeface="Consolas" charset="0"/>
                <a:ea typeface="Consolas" charset="0"/>
                <a:cs typeface="Consolas" charset="0"/>
              </a:rPr>
              <a:t>else</a:t>
            </a:r>
            <a:r>
              <a:rPr lang="en-US" kern="0">
                <a:latin typeface="Consolas" charset="0"/>
                <a:ea typeface="Consolas" charset="0"/>
                <a:cs typeface="Consolas" charset="0"/>
              </a:rPr>
              <a:t>:</a:t>
            </a:r>
          </a:p>
          <a:p>
            <a:r>
              <a:rPr lang="en-US" kern="0">
                <a:latin typeface="Consolas" charset="0"/>
                <a:ea typeface="Consolas" charset="0"/>
                <a:cs typeface="Consolas" charset="0"/>
              </a:rPr>
              <a:t>	&lt;lệnh sai&gt;</a:t>
            </a:r>
            <a:endParaRPr lang="en-US" kern="0">
              <a:latin typeface="Consolas" charset="0"/>
              <a:ea typeface="Consolas" charset="0"/>
              <a:cs typeface="Consolas" charset="0"/>
            </a:endParaRPr>
          </a:p>
        </p:txBody>
      </p:sp>
    </p:spTree>
    <p:extLst>
      <p:ext uri="{BB962C8B-B14F-4D97-AF65-F5344CB8AC3E}">
        <p14:creationId xmlns:p14="http://schemas.microsoft.com/office/powerpoint/2010/main" val="126659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500"/>
                                        <p:tgtEl>
                                          <p:spTgt spid="9">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bg/>
                                          </p:spTgt>
                                        </p:tgtEl>
                                        <p:attrNameLst>
                                          <p:attrName>style.visibility</p:attrName>
                                        </p:attrNameLst>
                                      </p:cBhvr>
                                      <p:to>
                                        <p:strVal val="visible"/>
                                      </p:to>
                                    </p:set>
                                    <p:animEffect transition="in" filter="fade">
                                      <p:cBhvr>
                                        <p:cTn id="27" dur="500"/>
                                        <p:tgtEl>
                                          <p:spTgt spid="10">
                                            <p:bg/>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fade">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fade">
                                      <p:cBhvr>
                                        <p:cTn id="42" dur="500"/>
                                        <p:tgtEl>
                                          <p:spTgt spid="10">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animEffect transition="in" filter="fade">
                                      <p:cBhvr>
                                        <p:cTn id="47" dur="500"/>
                                        <p:tgtEl>
                                          <p:spTgt spid="10">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6" grpId="0" build="p"/>
      <p:bldP spid="7" grpId="0" build="p"/>
      <p:bldP spid="10"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rẽ nhánh</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27</a:t>
            </a:fld>
            <a:endParaRPr lang="en-US"/>
          </a:p>
        </p:txBody>
      </p:sp>
      <p:pic>
        <p:nvPicPr>
          <p:cNvPr id="3" name="Picture 2"/>
          <p:cNvPicPr>
            <a:picLocks noChangeAspect="1"/>
          </p:cNvPicPr>
          <p:nvPr/>
        </p:nvPicPr>
        <p:blipFill>
          <a:blip r:embed="rId2"/>
          <a:stretch>
            <a:fillRect/>
          </a:stretch>
        </p:blipFill>
        <p:spPr>
          <a:xfrm>
            <a:off x="2980890" y="1247470"/>
            <a:ext cx="6230219" cy="4363059"/>
          </a:xfrm>
          <a:prstGeom prst="rect">
            <a:avLst/>
          </a:prstGeom>
        </p:spPr>
      </p:pic>
    </p:spTree>
    <p:extLst>
      <p:ext uri="{BB962C8B-B14F-4D97-AF65-F5344CB8AC3E}">
        <p14:creationId xmlns:p14="http://schemas.microsoft.com/office/powerpoint/2010/main" val="191098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rẽ nhánh</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28</a:t>
            </a:fld>
            <a:endParaRPr lang="en-US"/>
          </a:p>
        </p:txBody>
      </p:sp>
      <p:pic>
        <p:nvPicPr>
          <p:cNvPr id="6" name="Picture 5"/>
          <p:cNvPicPr>
            <a:picLocks noChangeAspect="1"/>
          </p:cNvPicPr>
          <p:nvPr/>
        </p:nvPicPr>
        <p:blipFill>
          <a:blip r:embed="rId2"/>
          <a:stretch>
            <a:fillRect/>
          </a:stretch>
        </p:blipFill>
        <p:spPr>
          <a:xfrm>
            <a:off x="3790628" y="1204602"/>
            <a:ext cx="4610743" cy="4448796"/>
          </a:xfrm>
          <a:prstGeom prst="rect">
            <a:avLst/>
          </a:prstGeom>
        </p:spPr>
      </p:pic>
    </p:spTree>
    <p:extLst>
      <p:ext uri="{BB962C8B-B14F-4D97-AF65-F5344CB8AC3E}">
        <p14:creationId xmlns:p14="http://schemas.microsoft.com/office/powerpoint/2010/main" val="105843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Trải nghiệm – Kiểm tra chuỗi con</a:t>
            </a:r>
            <a:endParaRPr lang="en-US"/>
          </a:p>
        </p:txBody>
      </p:sp>
      <p:sp>
        <p:nvSpPr>
          <p:cNvPr id="3" name="Content Placeholder 2"/>
          <p:cNvSpPr>
            <a:spLocks noGrp="1"/>
          </p:cNvSpPr>
          <p:nvPr>
            <p:ph idx="1"/>
          </p:nvPr>
        </p:nvSpPr>
        <p:spPr/>
        <p:txBody>
          <a:bodyPr/>
          <a:lstStyle/>
          <a:p>
            <a:r>
              <a:rPr lang="en-US" smtClean="0"/>
              <a:t>Cho phép nhập vào một chuỗi a và một chuỗi b. Nếu chuỗi a là con của chuỗi b thì xuất ra màn hình là “a gần giống b”, ngược lại thì xuất ra “a khác b”</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29</a:t>
            </a:fld>
            <a:endParaRPr lang="en-US"/>
          </a:p>
        </p:txBody>
      </p:sp>
    </p:spTree>
    <p:extLst>
      <p:ext uri="{BB962C8B-B14F-4D97-AF65-F5344CB8AC3E}">
        <p14:creationId xmlns:p14="http://schemas.microsoft.com/office/powerpoint/2010/main" val="193573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7527" y="3195461"/>
            <a:ext cx="10165278" cy="794648"/>
          </a:xfrm>
        </p:spPr>
        <p:txBody>
          <a:bodyPr/>
          <a:lstStyle/>
          <a:p>
            <a:r>
              <a:rPr lang="en-US" b="1" smtClean="0">
                <a:latin typeface="UTM BryantLG" charset="0"/>
                <a:ea typeface="UTM BryantLG" charset="0"/>
                <a:cs typeface="UTM BryantLG" charset="0"/>
              </a:rPr>
              <a:t>Lập trình python</a:t>
            </a:r>
            <a:endParaRPr lang="en-US" b="1">
              <a:latin typeface="UTM BryantLG" charset="0"/>
              <a:ea typeface="UTM BryantLG" charset="0"/>
              <a:cs typeface="UTM BryantLG" charset="0"/>
            </a:endParaRPr>
          </a:p>
        </p:txBody>
      </p:sp>
      <p:sp>
        <p:nvSpPr>
          <p:cNvPr id="3" name="Subtitle 2"/>
          <p:cNvSpPr>
            <a:spLocks noGrp="1"/>
          </p:cNvSpPr>
          <p:nvPr>
            <p:ph type="subTitle" idx="1"/>
          </p:nvPr>
        </p:nvSpPr>
        <p:spPr>
          <a:xfrm>
            <a:off x="665019" y="197228"/>
            <a:ext cx="4530436" cy="426228"/>
          </a:xfrm>
        </p:spPr>
        <p:txBody>
          <a:bodyPr>
            <a:normAutofit fontScale="92500" lnSpcReduction="10000"/>
          </a:bodyPr>
          <a:lstStyle/>
          <a:p>
            <a:pPr algn="l"/>
            <a:r>
              <a:rPr lang="en-US"/>
              <a:t>Nhập môn Khoa học Máy tính</a:t>
            </a:r>
            <a:endParaRPr lang="en-US">
              <a:latin typeface="UTM BryantLG" charset="0"/>
              <a:ea typeface="UTM BryantLG" charset="0"/>
              <a:cs typeface="UTM BryantLG" charset="0"/>
            </a:endParaRPr>
          </a:p>
        </p:txBody>
      </p:sp>
      <p:sp>
        <p:nvSpPr>
          <p:cNvPr id="4" name="TextBox 3"/>
          <p:cNvSpPr txBox="1"/>
          <p:nvPr/>
        </p:nvSpPr>
        <p:spPr>
          <a:xfrm>
            <a:off x="9681029" y="1161143"/>
            <a:ext cx="184731" cy="369332"/>
          </a:xfrm>
          <a:prstGeom prst="rect">
            <a:avLst/>
          </a:prstGeom>
          <a:noFill/>
        </p:spPr>
        <p:txBody>
          <a:bodyPr wrap="none" rtlCol="0">
            <a:spAutoFit/>
          </a:bodyPr>
          <a:lstStyle/>
          <a:p>
            <a:endParaRPr lang="en-US"/>
          </a:p>
        </p:txBody>
      </p:sp>
      <p:pic>
        <p:nvPicPr>
          <p:cNvPr id="7" name="Graphic 6" descr="Cloud Computing with solid fill">
            <a:extLst>
              <a:ext uri="{FF2B5EF4-FFF2-40B4-BE49-F238E27FC236}">
                <a16:creationId xmlns:a16="http://schemas.microsoft.com/office/drawing/2014/main" id="{BD8F960F-8225-3D87-E7E2-664CE7D827B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424401" y="1851750"/>
            <a:ext cx="1343711" cy="1343711"/>
          </a:xfrm>
          <a:prstGeom prst="rect">
            <a:avLst/>
          </a:prstGeom>
        </p:spPr>
      </p:pic>
    </p:spTree>
    <p:extLst>
      <p:ext uri="{BB962C8B-B14F-4D97-AF65-F5344CB8AC3E}">
        <p14:creationId xmlns:p14="http://schemas.microsoft.com/office/powerpoint/2010/main" val="195915838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lặp</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30</a:t>
            </a:fld>
            <a:endParaRPr lang="en-US"/>
          </a:p>
        </p:txBody>
      </p:sp>
      <p:sp>
        <p:nvSpPr>
          <p:cNvPr id="7" name="Text Placeholder 1"/>
          <p:cNvSpPr txBox="1">
            <a:spLocks/>
          </p:cNvSpPr>
          <p:nvPr/>
        </p:nvSpPr>
        <p:spPr>
          <a:xfrm>
            <a:off x="1452725" y="1409852"/>
            <a:ext cx="4713899" cy="170133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fontScale="62500" lnSpcReduction="20000"/>
          </a:bodyPr>
          <a:lstStyle>
            <a:lvl1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1pPr>
            <a:lvl2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2pPr>
            <a:lvl3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3pPr>
            <a:lvl4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4pPr>
            <a:lvl5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5pPr>
            <a:lvl6pPr marL="3810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6pPr>
            <a:lvl7pPr marL="4445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7pPr>
            <a:lvl8pPr marL="5080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8pPr>
            <a:lvl9pPr marL="5715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9pPr>
          </a:lstStyle>
          <a:p>
            <a:r>
              <a:rPr lang="en-US" kern="0" smtClean="0">
                <a:solidFill>
                  <a:srgbClr val="F52638"/>
                </a:solidFill>
                <a:latin typeface="Consolas" charset="0"/>
                <a:ea typeface="Consolas" charset="0"/>
                <a:cs typeface="Consolas" charset="0"/>
              </a:rPr>
              <a:t>while</a:t>
            </a:r>
            <a:r>
              <a:rPr lang="en-US" kern="0" smtClean="0">
                <a:latin typeface="Consolas" charset="0"/>
                <a:ea typeface="Consolas" charset="0"/>
                <a:cs typeface="Consolas" charset="0"/>
              </a:rPr>
              <a:t> &lt;điều kiện lặp&gt;:</a:t>
            </a:r>
          </a:p>
          <a:p>
            <a:r>
              <a:rPr lang="en-US" kern="0" smtClean="0">
                <a:latin typeface="Consolas" charset="0"/>
                <a:ea typeface="Consolas" charset="0"/>
                <a:cs typeface="Consolas" charset="0"/>
              </a:rPr>
              <a:t>	&lt;lệnh&gt;</a:t>
            </a:r>
          </a:p>
          <a:p>
            <a:endParaRPr lang="en-US" kern="0">
              <a:latin typeface="Consolas" charset="0"/>
              <a:ea typeface="Consolas" charset="0"/>
              <a:cs typeface="Consolas" charset="0"/>
            </a:endParaRPr>
          </a:p>
        </p:txBody>
      </p:sp>
      <p:pic>
        <p:nvPicPr>
          <p:cNvPr id="3" name="Picture 2"/>
          <p:cNvPicPr>
            <a:picLocks noChangeAspect="1"/>
          </p:cNvPicPr>
          <p:nvPr/>
        </p:nvPicPr>
        <p:blipFill>
          <a:blip r:embed="rId2"/>
          <a:stretch>
            <a:fillRect/>
          </a:stretch>
        </p:blipFill>
        <p:spPr>
          <a:xfrm>
            <a:off x="6990278" y="1208121"/>
            <a:ext cx="3258005" cy="4725059"/>
          </a:xfrm>
          <a:prstGeom prst="rect">
            <a:avLst/>
          </a:prstGeom>
        </p:spPr>
      </p:pic>
      <p:sp>
        <p:nvSpPr>
          <p:cNvPr id="8" name="Content Placeholder 2"/>
          <p:cNvSpPr>
            <a:spLocks noGrp="1"/>
          </p:cNvSpPr>
          <p:nvPr>
            <p:ph idx="1"/>
          </p:nvPr>
        </p:nvSpPr>
        <p:spPr>
          <a:xfrm>
            <a:off x="1452725" y="2840791"/>
            <a:ext cx="4167490" cy="2968994"/>
          </a:xfrm>
        </p:spPr>
        <p:txBody>
          <a:bodyPr>
            <a:normAutofit fontScale="92500" lnSpcReduction="20000"/>
          </a:bodyPr>
          <a:lstStyle/>
          <a:p>
            <a:r>
              <a:rPr lang="en-US" smtClean="0"/>
              <a:t>Trong khi điều kiện lặp còn đúng, thì lệnh còn được chạy.</a:t>
            </a:r>
          </a:p>
          <a:p>
            <a:r>
              <a:rPr lang="en-US" smtClean="0"/>
              <a:t>Chỉ một lần điều kiện sai, vòng lặp sẽ dừng.</a:t>
            </a:r>
            <a:endParaRPr lang="en-US"/>
          </a:p>
        </p:txBody>
      </p:sp>
    </p:spTree>
    <p:extLst>
      <p:ext uri="{BB962C8B-B14F-4D97-AF65-F5344CB8AC3E}">
        <p14:creationId xmlns:p14="http://schemas.microsoft.com/office/powerpoint/2010/main" val="300696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bg/>
                                          </p:spTgt>
                                        </p:tgtEl>
                                        <p:attrNameLst>
                                          <p:attrName>style.visibility</p:attrName>
                                        </p:attrNameLst>
                                      </p:cBhvr>
                                      <p:to>
                                        <p:strVal val="visible"/>
                                      </p:to>
                                    </p:set>
                                    <p:animEffect transition="in" filter="fade">
                                      <p:cBhvr>
                                        <p:cTn id="14" dur="500"/>
                                        <p:tgtEl>
                                          <p:spTgt spid="7">
                                            <p:bg/>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500"/>
                                        <p:tgtEl>
                                          <p:spTgt spid="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fade">
                                      <p:cBhvr>
                                        <p:cTn id="34"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lặp</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31</a:t>
            </a:fld>
            <a:endParaRPr lang="en-US"/>
          </a:p>
        </p:txBody>
      </p:sp>
      <p:sp>
        <p:nvSpPr>
          <p:cNvPr id="9" name="Text Placeholder 1"/>
          <p:cNvSpPr txBox="1">
            <a:spLocks/>
          </p:cNvSpPr>
          <p:nvPr/>
        </p:nvSpPr>
        <p:spPr>
          <a:xfrm>
            <a:off x="3132853" y="1538500"/>
            <a:ext cx="6063091" cy="13670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fontScale="70000" lnSpcReduction="20000"/>
          </a:bodyPr>
          <a:lstStyle>
            <a:lvl1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1pPr>
            <a:lvl2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2pPr>
            <a:lvl3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3pPr>
            <a:lvl4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4pPr>
            <a:lvl5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5pPr>
            <a:lvl6pPr marL="3810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6pPr>
            <a:lvl7pPr marL="4445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7pPr>
            <a:lvl8pPr marL="5080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8pPr>
            <a:lvl9pPr marL="5715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9pPr>
          </a:lstStyle>
          <a:p>
            <a:r>
              <a:rPr lang="en-US" kern="0">
                <a:solidFill>
                  <a:srgbClr val="F52638"/>
                </a:solidFill>
                <a:latin typeface="Consolas" charset="0"/>
                <a:ea typeface="Consolas" charset="0"/>
                <a:cs typeface="Consolas" charset="0"/>
              </a:rPr>
              <a:t>for</a:t>
            </a:r>
            <a:r>
              <a:rPr lang="en-US" kern="0">
                <a:latin typeface="Consolas" charset="0"/>
                <a:ea typeface="Consolas" charset="0"/>
                <a:cs typeface="Consolas" charset="0"/>
              </a:rPr>
              <a:t> </a:t>
            </a:r>
            <a:r>
              <a:rPr lang="en-US" kern="0" smtClean="0">
                <a:latin typeface="Consolas" charset="0"/>
                <a:ea typeface="Consolas" charset="0"/>
                <a:cs typeface="Consolas" charset="0"/>
              </a:rPr>
              <a:t>&lt;biến&gt; </a:t>
            </a:r>
            <a:r>
              <a:rPr lang="en-US" kern="0">
                <a:solidFill>
                  <a:srgbClr val="F52638"/>
                </a:solidFill>
                <a:latin typeface="Consolas" charset="0"/>
                <a:ea typeface="Consolas" charset="0"/>
                <a:cs typeface="Consolas" charset="0"/>
              </a:rPr>
              <a:t>in</a:t>
            </a:r>
            <a:r>
              <a:rPr lang="en-US" kern="0">
                <a:latin typeface="Consolas" charset="0"/>
                <a:ea typeface="Consolas" charset="0"/>
                <a:cs typeface="Consolas" charset="0"/>
              </a:rPr>
              <a:t> &lt;iterable&gt;:</a:t>
            </a:r>
          </a:p>
          <a:p>
            <a:r>
              <a:rPr lang="en-US" kern="0">
                <a:latin typeface="Consolas" charset="0"/>
                <a:ea typeface="Consolas" charset="0"/>
                <a:cs typeface="Consolas" charset="0"/>
              </a:rPr>
              <a:t>	</a:t>
            </a:r>
            <a:r>
              <a:rPr lang="en-US" kern="0" smtClean="0">
                <a:latin typeface="Consolas" charset="0"/>
                <a:ea typeface="Consolas" charset="0"/>
                <a:cs typeface="Consolas" charset="0"/>
              </a:rPr>
              <a:t>&lt;lệnh&gt;</a:t>
            </a:r>
            <a:endParaRPr lang="en-US" kern="0">
              <a:latin typeface="Consolas" charset="0"/>
              <a:ea typeface="Consolas" charset="0"/>
              <a:cs typeface="Consolas" charset="0"/>
            </a:endParaRPr>
          </a:p>
          <a:p>
            <a:endParaRPr lang="en-US" kern="0">
              <a:latin typeface="Consolas" charset="0"/>
              <a:ea typeface="Consolas" charset="0"/>
              <a:cs typeface="Consolas" charset="0"/>
            </a:endParaRPr>
          </a:p>
          <a:p>
            <a:endParaRPr lang="en-US" kern="0">
              <a:latin typeface="Consolas" charset="0"/>
              <a:ea typeface="Consolas" charset="0"/>
              <a:cs typeface="Consolas" charset="0"/>
            </a:endParaRPr>
          </a:p>
        </p:txBody>
      </p:sp>
      <p:sp>
        <p:nvSpPr>
          <p:cNvPr id="7" name="Content Placeholder 2"/>
          <p:cNvSpPr>
            <a:spLocks noGrp="1"/>
          </p:cNvSpPr>
          <p:nvPr>
            <p:ph idx="1"/>
          </p:nvPr>
        </p:nvSpPr>
        <p:spPr>
          <a:xfrm>
            <a:off x="1147935" y="3318376"/>
            <a:ext cx="4494581" cy="2870551"/>
          </a:xfrm>
        </p:spPr>
        <p:txBody>
          <a:bodyPr>
            <a:normAutofit fontScale="77500" lnSpcReduction="20000"/>
          </a:bodyPr>
          <a:lstStyle/>
          <a:p>
            <a:r>
              <a:rPr lang="en-US" smtClean="0"/>
              <a:t>Biến sẽ nhận lần lượt các giá trị trong </a:t>
            </a:r>
            <a:r>
              <a:rPr lang="en-US" kern="0" smtClean="0">
                <a:latin typeface="Consolas" charset="0"/>
                <a:ea typeface="Consolas" charset="0"/>
                <a:cs typeface="Consolas" charset="0"/>
              </a:rPr>
              <a:t>iterable. </a:t>
            </a:r>
            <a:r>
              <a:rPr lang="en-US" sz="2700"/>
              <a:t>Với mỗi giá trị nhận được, lệnh sẽ được thực hiện.</a:t>
            </a:r>
          </a:p>
          <a:p>
            <a:r>
              <a:rPr lang="en-US" sz="2700"/>
              <a:t>Đến khi biến nhận hết các giá trị thì vòng lặp dừng lại.</a:t>
            </a:r>
          </a:p>
        </p:txBody>
      </p:sp>
      <p:pic>
        <p:nvPicPr>
          <p:cNvPr id="3" name="Picture 2"/>
          <p:cNvPicPr>
            <a:picLocks noChangeAspect="1"/>
          </p:cNvPicPr>
          <p:nvPr/>
        </p:nvPicPr>
        <p:blipFill>
          <a:blip r:embed="rId2"/>
          <a:stretch>
            <a:fillRect/>
          </a:stretch>
        </p:blipFill>
        <p:spPr>
          <a:xfrm>
            <a:off x="6389580" y="3392041"/>
            <a:ext cx="4629582" cy="2796886"/>
          </a:xfrm>
          <a:prstGeom prst="rect">
            <a:avLst/>
          </a:prstGeom>
        </p:spPr>
      </p:pic>
    </p:spTree>
    <p:extLst>
      <p:ext uri="{BB962C8B-B14F-4D97-AF65-F5344CB8AC3E}">
        <p14:creationId xmlns:p14="http://schemas.microsoft.com/office/powerpoint/2010/main" val="120795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bg/>
                                          </p:spTgt>
                                        </p:tgtEl>
                                        <p:attrNameLst>
                                          <p:attrName>style.visibility</p:attrName>
                                        </p:attrNameLst>
                                      </p:cBhvr>
                                      <p:to>
                                        <p:strVal val="visible"/>
                                      </p:to>
                                    </p:set>
                                    <p:animEffect transition="in" filter="fade">
                                      <p:cBhvr>
                                        <p:cTn id="14" dur="500"/>
                                        <p:tgtEl>
                                          <p:spTgt spid="9">
                                            <p:bg/>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fade">
                                      <p:cBhvr>
                                        <p:cTn id="34"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lặp</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32</a:t>
            </a:fld>
            <a:endParaRPr lang="en-US"/>
          </a:p>
        </p:txBody>
      </p:sp>
      <p:sp>
        <p:nvSpPr>
          <p:cNvPr id="9" name="Text Placeholder 1"/>
          <p:cNvSpPr txBox="1">
            <a:spLocks/>
          </p:cNvSpPr>
          <p:nvPr/>
        </p:nvSpPr>
        <p:spPr>
          <a:xfrm>
            <a:off x="1147936" y="1758075"/>
            <a:ext cx="6063091" cy="13670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fontScale="70000" lnSpcReduction="20000"/>
          </a:bodyPr>
          <a:lstStyle>
            <a:lvl1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1pPr>
            <a:lvl2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2pPr>
            <a:lvl3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3pPr>
            <a:lvl4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4pPr>
            <a:lvl5pPr marL="0" marR="0" indent="0" algn="l" defTabSz="825500" latinLnBrk="0">
              <a:lnSpc>
                <a:spcPct val="120000"/>
              </a:lnSpc>
              <a:spcBef>
                <a:spcPts val="1000"/>
              </a:spcBef>
              <a:spcAft>
                <a:spcPts val="0"/>
              </a:spcAft>
              <a:buClrTx/>
              <a:buSzTx/>
              <a:buFontTx/>
              <a:buNone/>
              <a:tabLst/>
              <a:defRPr sz="4800" b="0" i="0" u="none" strike="noStrike" cap="none" spc="0" baseline="0">
                <a:ln>
                  <a:noFill/>
                </a:ln>
                <a:solidFill>
                  <a:srgbClr val="000000"/>
                </a:solidFill>
                <a:uFillTx/>
                <a:latin typeface="UTM BryantLG"/>
                <a:ea typeface="UTM BryantLG"/>
                <a:cs typeface="UTM BryantLG"/>
                <a:sym typeface="UTM BryantLG"/>
              </a:defRPr>
            </a:lvl5pPr>
            <a:lvl6pPr marL="3810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6pPr>
            <a:lvl7pPr marL="4445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7pPr>
            <a:lvl8pPr marL="5080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8pPr>
            <a:lvl9pPr marL="5715000" marR="0" indent="-635000" algn="l" defTabSz="825500" latinLnBrk="0">
              <a:lnSpc>
                <a:spcPct val="120000"/>
              </a:lnSpc>
              <a:spcBef>
                <a:spcPts val="5900"/>
              </a:spcBef>
              <a:spcAft>
                <a:spcPts val="0"/>
              </a:spcAft>
              <a:buClrTx/>
              <a:buSzPct val="125000"/>
              <a:buFontTx/>
              <a:buChar char="•"/>
              <a:tabLst/>
              <a:defRPr sz="5200" b="0" i="0" u="none" strike="noStrike" cap="none" spc="0" baseline="0">
                <a:ln>
                  <a:noFill/>
                </a:ln>
                <a:solidFill>
                  <a:srgbClr val="000000"/>
                </a:solidFill>
                <a:uFillTx/>
                <a:latin typeface="UTM BryantLG"/>
                <a:ea typeface="UTM BryantLG"/>
                <a:cs typeface="UTM BryantLG"/>
                <a:sym typeface="UTM BryantLG"/>
              </a:defRPr>
            </a:lvl9pPr>
          </a:lstStyle>
          <a:p>
            <a:r>
              <a:rPr lang="en-US" kern="0">
                <a:solidFill>
                  <a:srgbClr val="F52638"/>
                </a:solidFill>
                <a:latin typeface="Consolas" charset="0"/>
                <a:ea typeface="Consolas" charset="0"/>
                <a:cs typeface="Consolas" charset="0"/>
              </a:rPr>
              <a:t>for</a:t>
            </a:r>
            <a:r>
              <a:rPr lang="en-US" kern="0">
                <a:latin typeface="Consolas" charset="0"/>
                <a:ea typeface="Consolas" charset="0"/>
                <a:cs typeface="Consolas" charset="0"/>
              </a:rPr>
              <a:t> </a:t>
            </a:r>
            <a:r>
              <a:rPr lang="en-US" kern="0" smtClean="0">
                <a:latin typeface="Consolas" charset="0"/>
                <a:ea typeface="Consolas" charset="0"/>
                <a:cs typeface="Consolas" charset="0"/>
              </a:rPr>
              <a:t>&lt;biến&gt; </a:t>
            </a:r>
            <a:r>
              <a:rPr lang="en-US" kern="0">
                <a:solidFill>
                  <a:srgbClr val="F52638"/>
                </a:solidFill>
                <a:latin typeface="Consolas" charset="0"/>
                <a:ea typeface="Consolas" charset="0"/>
                <a:cs typeface="Consolas" charset="0"/>
              </a:rPr>
              <a:t>in</a:t>
            </a:r>
            <a:r>
              <a:rPr lang="en-US" kern="0">
                <a:latin typeface="Consolas" charset="0"/>
                <a:ea typeface="Consolas" charset="0"/>
                <a:cs typeface="Consolas" charset="0"/>
              </a:rPr>
              <a:t> &lt;iterable&gt;:</a:t>
            </a:r>
          </a:p>
          <a:p>
            <a:r>
              <a:rPr lang="en-US" kern="0">
                <a:latin typeface="Consolas" charset="0"/>
                <a:ea typeface="Consolas" charset="0"/>
                <a:cs typeface="Consolas" charset="0"/>
              </a:rPr>
              <a:t>	</a:t>
            </a:r>
            <a:r>
              <a:rPr lang="en-US" kern="0" smtClean="0">
                <a:latin typeface="Consolas" charset="0"/>
                <a:ea typeface="Consolas" charset="0"/>
                <a:cs typeface="Consolas" charset="0"/>
              </a:rPr>
              <a:t>&lt;lệnh&gt;</a:t>
            </a:r>
            <a:endParaRPr lang="en-US" kern="0">
              <a:latin typeface="Consolas" charset="0"/>
              <a:ea typeface="Consolas" charset="0"/>
              <a:cs typeface="Consolas" charset="0"/>
            </a:endParaRPr>
          </a:p>
          <a:p>
            <a:endParaRPr lang="en-US" kern="0">
              <a:latin typeface="Consolas" charset="0"/>
              <a:ea typeface="Consolas" charset="0"/>
              <a:cs typeface="Consolas" charset="0"/>
            </a:endParaRPr>
          </a:p>
          <a:p>
            <a:endParaRPr lang="en-US" kern="0">
              <a:latin typeface="Consolas" charset="0"/>
              <a:ea typeface="Consolas" charset="0"/>
              <a:cs typeface="Consolas" charset="0"/>
            </a:endParaRPr>
          </a:p>
        </p:txBody>
      </p:sp>
      <p:pic>
        <p:nvPicPr>
          <p:cNvPr id="3" name="Picture 2"/>
          <p:cNvPicPr>
            <a:picLocks noChangeAspect="1"/>
          </p:cNvPicPr>
          <p:nvPr/>
        </p:nvPicPr>
        <p:blipFill>
          <a:blip r:embed="rId2"/>
          <a:stretch>
            <a:fillRect/>
          </a:stretch>
        </p:blipFill>
        <p:spPr>
          <a:xfrm>
            <a:off x="5708075" y="2656523"/>
            <a:ext cx="5058481" cy="3258005"/>
          </a:xfrm>
          <a:prstGeom prst="rect">
            <a:avLst/>
          </a:prstGeom>
        </p:spPr>
      </p:pic>
    </p:spTree>
    <p:extLst>
      <p:ext uri="{BB962C8B-B14F-4D97-AF65-F5344CB8AC3E}">
        <p14:creationId xmlns:p14="http://schemas.microsoft.com/office/powerpoint/2010/main" val="149102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bg/>
                                          </p:spTgt>
                                        </p:tgtEl>
                                        <p:attrNameLst>
                                          <p:attrName>style.visibility</p:attrName>
                                        </p:attrNameLst>
                                      </p:cBhvr>
                                      <p:to>
                                        <p:strVal val="visible"/>
                                      </p:to>
                                    </p:set>
                                    <p:animEffect transition="in" filter="fade">
                                      <p:cBhvr>
                                        <p:cTn id="14" dur="500"/>
                                        <p:tgtEl>
                                          <p:spTgt spid="9">
                                            <p:bg/>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Danh sách</a:t>
            </a:r>
            <a:endParaRPr lang="en-US"/>
          </a:p>
        </p:txBody>
      </p:sp>
      <p:sp>
        <p:nvSpPr>
          <p:cNvPr id="3" name="Slide Number Placeholder 2">
            <a:extLst>
              <a:ext uri="{FF2B5EF4-FFF2-40B4-BE49-F238E27FC236}">
                <a16:creationId xmlns:a16="http://schemas.microsoft.com/office/drawing/2014/main" id="{B59F0993-DF2B-44A4-6E9C-BDDF0DDAE42C}"/>
              </a:ext>
            </a:extLst>
          </p:cNvPr>
          <p:cNvSpPr>
            <a:spLocks noGrp="1"/>
          </p:cNvSpPr>
          <p:nvPr>
            <p:ph type="sldNum" sz="quarter" idx="4294967295"/>
          </p:nvPr>
        </p:nvSpPr>
        <p:spPr>
          <a:xfrm>
            <a:off x="9830683" y="6453386"/>
            <a:ext cx="1596292" cy="404614"/>
          </a:xfrm>
        </p:spPr>
        <p:txBody>
          <a:bodyPr/>
          <a:lstStyle/>
          <a:p>
            <a:fld id="{D12397AF-E20D-D04F-9A3C-C46A178BC9DC}" type="slidenum">
              <a:rPr lang="en-VN"/>
              <a:t>33</a:t>
            </a:fld>
            <a:endParaRPr lang="en-VN"/>
          </a:p>
        </p:txBody>
      </p:sp>
    </p:spTree>
    <p:extLst>
      <p:ext uri="{BB962C8B-B14F-4D97-AF65-F5344CB8AC3E}">
        <p14:creationId xmlns:p14="http://schemas.microsoft.com/office/powerpoint/2010/main" val="3352460620"/>
      </p:ext>
    </p:extLst>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Danh sách</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34</a:t>
            </a:fld>
            <a:endParaRPr lang="en-US"/>
          </a:p>
        </p:txBody>
      </p:sp>
      <p:pic>
        <p:nvPicPr>
          <p:cNvPr id="6" name="Picture 5"/>
          <p:cNvPicPr>
            <a:picLocks noChangeAspect="1"/>
          </p:cNvPicPr>
          <p:nvPr/>
        </p:nvPicPr>
        <p:blipFill>
          <a:blip r:embed="rId2"/>
          <a:stretch>
            <a:fillRect/>
          </a:stretch>
        </p:blipFill>
        <p:spPr>
          <a:xfrm>
            <a:off x="2719153" y="1027581"/>
            <a:ext cx="6792273" cy="2210108"/>
          </a:xfrm>
          <a:prstGeom prst="rect">
            <a:avLst/>
          </a:prstGeom>
        </p:spPr>
      </p:pic>
      <p:pic>
        <p:nvPicPr>
          <p:cNvPr id="7" name="Picture 6"/>
          <p:cNvPicPr>
            <a:picLocks noChangeAspect="1"/>
          </p:cNvPicPr>
          <p:nvPr/>
        </p:nvPicPr>
        <p:blipFill>
          <a:blip r:embed="rId3"/>
          <a:stretch>
            <a:fillRect/>
          </a:stretch>
        </p:blipFill>
        <p:spPr>
          <a:xfrm>
            <a:off x="2695336" y="3858710"/>
            <a:ext cx="6839905" cy="2791215"/>
          </a:xfrm>
          <a:prstGeom prst="rect">
            <a:avLst/>
          </a:prstGeom>
        </p:spPr>
      </p:pic>
    </p:spTree>
    <p:extLst>
      <p:ext uri="{BB962C8B-B14F-4D97-AF65-F5344CB8AC3E}">
        <p14:creationId xmlns:p14="http://schemas.microsoft.com/office/powerpoint/2010/main" val="92529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Danh sách</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35</a:t>
            </a:fld>
            <a:endParaRPr lang="en-US"/>
          </a:p>
        </p:txBody>
      </p:sp>
      <p:pic>
        <p:nvPicPr>
          <p:cNvPr id="3" name="Picture 2"/>
          <p:cNvPicPr>
            <a:picLocks noChangeAspect="1"/>
          </p:cNvPicPr>
          <p:nvPr/>
        </p:nvPicPr>
        <p:blipFill>
          <a:blip r:embed="rId2"/>
          <a:stretch>
            <a:fillRect/>
          </a:stretch>
        </p:blipFill>
        <p:spPr>
          <a:xfrm>
            <a:off x="2714153" y="2281077"/>
            <a:ext cx="6763694" cy="2295845"/>
          </a:xfrm>
          <a:prstGeom prst="rect">
            <a:avLst/>
          </a:prstGeom>
        </p:spPr>
      </p:pic>
    </p:spTree>
    <p:extLst>
      <p:ext uri="{BB962C8B-B14F-4D97-AF65-F5344CB8AC3E}">
        <p14:creationId xmlns:p14="http://schemas.microsoft.com/office/powerpoint/2010/main" val="72911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Danh sách</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36</a:t>
            </a:fld>
            <a:endParaRPr lang="en-US"/>
          </a:p>
        </p:txBody>
      </p:sp>
      <p:pic>
        <p:nvPicPr>
          <p:cNvPr id="6" name="Picture 5"/>
          <p:cNvPicPr>
            <a:picLocks noChangeAspect="1"/>
          </p:cNvPicPr>
          <p:nvPr/>
        </p:nvPicPr>
        <p:blipFill>
          <a:blip r:embed="rId2"/>
          <a:stretch>
            <a:fillRect/>
          </a:stretch>
        </p:blipFill>
        <p:spPr>
          <a:xfrm>
            <a:off x="2647468" y="1709497"/>
            <a:ext cx="6897063" cy="3439005"/>
          </a:xfrm>
          <a:prstGeom prst="rect">
            <a:avLst/>
          </a:prstGeom>
        </p:spPr>
      </p:pic>
    </p:spTree>
    <p:extLst>
      <p:ext uri="{BB962C8B-B14F-4D97-AF65-F5344CB8AC3E}">
        <p14:creationId xmlns:p14="http://schemas.microsoft.com/office/powerpoint/2010/main" val="148716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Danh sách</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37</a:t>
            </a:fld>
            <a:endParaRPr lang="en-US"/>
          </a:p>
        </p:txBody>
      </p:sp>
      <p:pic>
        <p:nvPicPr>
          <p:cNvPr id="3" name="Picture 2"/>
          <p:cNvPicPr>
            <a:picLocks noChangeAspect="1"/>
          </p:cNvPicPr>
          <p:nvPr/>
        </p:nvPicPr>
        <p:blipFill>
          <a:blip r:embed="rId2"/>
          <a:stretch>
            <a:fillRect/>
          </a:stretch>
        </p:blipFill>
        <p:spPr>
          <a:xfrm>
            <a:off x="921459" y="1367106"/>
            <a:ext cx="5701770" cy="2330012"/>
          </a:xfrm>
          <a:prstGeom prst="rect">
            <a:avLst/>
          </a:prstGeom>
        </p:spPr>
      </p:pic>
      <p:pic>
        <p:nvPicPr>
          <p:cNvPr id="7" name="Picture 6"/>
          <p:cNvPicPr>
            <a:picLocks noChangeAspect="1"/>
          </p:cNvPicPr>
          <p:nvPr/>
        </p:nvPicPr>
        <p:blipFill>
          <a:blip r:embed="rId3"/>
          <a:stretch>
            <a:fillRect/>
          </a:stretch>
        </p:blipFill>
        <p:spPr>
          <a:xfrm>
            <a:off x="5012765" y="4077845"/>
            <a:ext cx="5693818" cy="2369773"/>
          </a:xfrm>
          <a:prstGeom prst="rect">
            <a:avLst/>
          </a:prstGeom>
        </p:spPr>
      </p:pic>
    </p:spTree>
    <p:extLst>
      <p:ext uri="{BB962C8B-B14F-4D97-AF65-F5344CB8AC3E}">
        <p14:creationId xmlns:p14="http://schemas.microsoft.com/office/powerpoint/2010/main" val="379108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Trải nghiệm </a:t>
            </a:r>
            <a:r>
              <a:rPr lang="en-US" b="0" smtClean="0"/>
              <a:t>– Tìm chuỗi gần đúng</a:t>
            </a:r>
            <a:endParaRPr lang="en-US"/>
          </a:p>
        </p:txBody>
      </p:sp>
      <p:sp>
        <p:nvSpPr>
          <p:cNvPr id="3" name="Content Placeholder 2"/>
          <p:cNvSpPr>
            <a:spLocks noGrp="1"/>
          </p:cNvSpPr>
          <p:nvPr>
            <p:ph idx="1"/>
          </p:nvPr>
        </p:nvSpPr>
        <p:spPr>
          <a:xfrm>
            <a:off x="1064871" y="1253749"/>
            <a:ext cx="10443956" cy="5038417"/>
          </a:xfrm>
        </p:spPr>
        <p:txBody>
          <a:bodyPr>
            <a:normAutofit/>
          </a:bodyPr>
          <a:lstStyle/>
          <a:p>
            <a:r>
              <a:rPr lang="en-US" smtClean="0"/>
              <a:t>Cho trước một danh sách tên các thành viên trong lớp. Cho phép người dùng nhập vào tên của một người. Hãy cho biết tên này gần giống với tên của thành viên nào trong lớp. In ra chỉ số của thành viên đó.</a:t>
            </a:r>
          </a:p>
          <a:p>
            <a:pPr lvl="1"/>
            <a:r>
              <a:rPr lang="en-US" smtClean="0"/>
              <a:t>Trường hợp: tìm thấy</a:t>
            </a:r>
          </a:p>
          <a:p>
            <a:pPr lvl="1"/>
            <a:r>
              <a:rPr lang="en-US" smtClean="0"/>
              <a:t>Trường hợp: không tìm thấy (về nhà)</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38</a:t>
            </a:fld>
            <a:endParaRPr lang="en-US"/>
          </a:p>
        </p:txBody>
      </p:sp>
    </p:spTree>
    <p:extLst>
      <p:ext uri="{BB962C8B-B14F-4D97-AF65-F5344CB8AC3E}">
        <p14:creationId xmlns:p14="http://schemas.microsoft.com/office/powerpoint/2010/main" val="300663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Mini project</a:t>
            </a:r>
            <a:endParaRPr lang="en-US"/>
          </a:p>
        </p:txBody>
      </p:sp>
      <p:sp>
        <p:nvSpPr>
          <p:cNvPr id="3" name="Slide Number Placeholder 2">
            <a:extLst>
              <a:ext uri="{FF2B5EF4-FFF2-40B4-BE49-F238E27FC236}">
                <a16:creationId xmlns:a16="http://schemas.microsoft.com/office/drawing/2014/main" id="{B59F0993-DF2B-44A4-6E9C-BDDF0DDAE42C}"/>
              </a:ext>
            </a:extLst>
          </p:cNvPr>
          <p:cNvSpPr>
            <a:spLocks noGrp="1"/>
          </p:cNvSpPr>
          <p:nvPr>
            <p:ph type="sldNum" sz="quarter" idx="4294967295"/>
          </p:nvPr>
        </p:nvSpPr>
        <p:spPr>
          <a:xfrm>
            <a:off x="9830683" y="6453386"/>
            <a:ext cx="1596292" cy="404614"/>
          </a:xfrm>
        </p:spPr>
        <p:txBody>
          <a:bodyPr/>
          <a:lstStyle/>
          <a:p>
            <a:fld id="{D12397AF-E20D-D04F-9A3C-C46A178BC9DC}" type="slidenum">
              <a:rPr lang="en-VN"/>
              <a:t>39</a:t>
            </a:fld>
            <a:endParaRPr lang="en-VN"/>
          </a:p>
        </p:txBody>
      </p:sp>
    </p:spTree>
    <p:extLst>
      <p:ext uri="{BB962C8B-B14F-4D97-AF65-F5344CB8AC3E}">
        <p14:creationId xmlns:p14="http://schemas.microsoft.com/office/powerpoint/2010/main" val="1563065396"/>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Giới thiệu</a:t>
            </a:r>
            <a:endParaRPr lang="en-US"/>
          </a:p>
        </p:txBody>
      </p:sp>
      <p:sp>
        <p:nvSpPr>
          <p:cNvPr id="3" name="Slide Number Placeholder 2">
            <a:extLst>
              <a:ext uri="{FF2B5EF4-FFF2-40B4-BE49-F238E27FC236}">
                <a16:creationId xmlns:a16="http://schemas.microsoft.com/office/drawing/2014/main" id="{B59F0993-DF2B-44A4-6E9C-BDDF0DDAE42C}"/>
              </a:ext>
            </a:extLst>
          </p:cNvPr>
          <p:cNvSpPr>
            <a:spLocks noGrp="1"/>
          </p:cNvSpPr>
          <p:nvPr>
            <p:ph type="sldNum" sz="quarter" idx="4294967295"/>
          </p:nvPr>
        </p:nvSpPr>
        <p:spPr>
          <a:xfrm>
            <a:off x="9830683" y="6453386"/>
            <a:ext cx="1596292" cy="404614"/>
          </a:xfrm>
        </p:spPr>
        <p:txBody>
          <a:bodyPr/>
          <a:lstStyle/>
          <a:p>
            <a:fld id="{D12397AF-E20D-D04F-9A3C-C46A178BC9DC}" type="slidenum">
              <a:rPr lang="en-VN"/>
              <a:t>4</a:t>
            </a:fld>
            <a:endParaRPr lang="en-VN"/>
          </a:p>
        </p:txBody>
      </p:sp>
    </p:spTree>
    <p:extLst>
      <p:ext uri="{BB962C8B-B14F-4D97-AF65-F5344CB8AC3E}">
        <p14:creationId xmlns:p14="http://schemas.microsoft.com/office/powerpoint/2010/main" val="1901788077"/>
      </p:ext>
    </p:extLst>
  </p:cSld>
  <p:clrMapOvr>
    <a:masterClrMapping/>
  </p:clrMapOvr>
  <p:transition spd="slow">
    <p:cov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Mini project - Chatbot</a:t>
            </a:r>
            <a:endParaRPr lang="en-US"/>
          </a:p>
        </p:txBody>
      </p:sp>
      <p:sp>
        <p:nvSpPr>
          <p:cNvPr id="3" name="Content Placeholder 2"/>
          <p:cNvSpPr>
            <a:spLocks noGrp="1"/>
          </p:cNvSpPr>
          <p:nvPr>
            <p:ph idx="1"/>
          </p:nvPr>
        </p:nvSpPr>
        <p:spPr/>
        <p:txBody>
          <a:bodyPr/>
          <a:lstStyle/>
          <a:p>
            <a:r>
              <a:rPr lang="en-US" smtClean="0"/>
              <a:t>Bạn hãy lập trình để tạo ra một chatbot có thể đối thoại với người dùng về một chủ đề nào đó trong phạm vị hiểu biết của nó.</a:t>
            </a:r>
          </a:p>
          <a:p>
            <a:r>
              <a:rPr lang="en-US" smtClean="0"/>
              <a:t>Mỗi nhóm 2 thành viên</a:t>
            </a:r>
          </a:p>
          <a:p>
            <a:r>
              <a:rPr lang="en-US" smtClean="0"/>
              <a:t>Không tham khảo tài liệu trên internet</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40</a:t>
            </a:fld>
            <a:endParaRPr lang="en-US"/>
          </a:p>
        </p:txBody>
      </p:sp>
      <p:pic>
        <p:nvPicPr>
          <p:cNvPr id="1026" name="Picture 2" descr="🤖 ChatBot | AI Chat Bot Software for Your Web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511" y="2752307"/>
            <a:ext cx="4616316" cy="3887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8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quyết vấn đề</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t>Clarify requirement</a:t>
            </a:r>
            <a:r>
              <a:rPr lang="vi-VN" smtClean="0"/>
              <a:t>: </a:t>
            </a:r>
            <a:r>
              <a:rPr lang="vi-VN"/>
              <a:t>Hiểu bài toán - Xác định rõ input/output.</a:t>
            </a:r>
          </a:p>
          <a:p>
            <a:pPr marL="514350" indent="-514350">
              <a:buFont typeface="+mj-lt"/>
              <a:buAutoNum type="arabicPeriod"/>
            </a:pPr>
            <a:r>
              <a:rPr lang="en-US" smtClean="0"/>
              <a:t>Analyst requirement</a:t>
            </a:r>
            <a:r>
              <a:rPr lang="vi-VN" smtClean="0"/>
              <a:t>: </a:t>
            </a:r>
            <a:r>
              <a:rPr lang="vi-VN"/>
              <a:t>Suy nghĩ giải pháp - Lên ý tưởng.</a:t>
            </a:r>
          </a:p>
          <a:p>
            <a:pPr marL="514350" indent="-514350">
              <a:buFont typeface="+mj-lt"/>
              <a:buAutoNum type="arabicPeriod"/>
            </a:pPr>
            <a:r>
              <a:rPr lang="en-US" smtClean="0"/>
              <a:t>Design </a:t>
            </a:r>
            <a:r>
              <a:rPr lang="en-US"/>
              <a:t>a</a:t>
            </a:r>
            <a:r>
              <a:rPr lang="vi-VN" smtClean="0"/>
              <a:t>lgorithm</a:t>
            </a:r>
            <a:r>
              <a:rPr lang="vi-VN"/>
              <a:t>: Xây dựng thuật toán.</a:t>
            </a:r>
          </a:p>
          <a:p>
            <a:pPr marL="514350" indent="-514350">
              <a:buFont typeface="+mj-lt"/>
              <a:buAutoNum type="arabicPeriod"/>
            </a:pPr>
            <a:r>
              <a:rPr lang="vi-VN" smtClean="0"/>
              <a:t>Implement</a:t>
            </a:r>
            <a:r>
              <a:rPr lang="vi-VN"/>
              <a:t>: Cài đặt chương trình.</a:t>
            </a:r>
          </a:p>
          <a:p>
            <a:pPr marL="514350" indent="-514350">
              <a:buFont typeface="+mj-lt"/>
              <a:buAutoNum type="arabicPeriod"/>
            </a:pPr>
            <a:r>
              <a:rPr lang="vi-VN" smtClean="0"/>
              <a:t>Test</a:t>
            </a:r>
            <a:r>
              <a:rPr lang="vi-VN"/>
              <a:t>: Kiểm thử và nâng cấp.</a:t>
            </a:r>
          </a:p>
          <a:p>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41</a:t>
            </a:fld>
            <a:endParaRPr lang="en-US"/>
          </a:p>
        </p:txBody>
      </p:sp>
    </p:spTree>
    <p:extLst>
      <p:ext uri="{BB962C8B-B14F-4D97-AF65-F5344CB8AC3E}">
        <p14:creationId xmlns:p14="http://schemas.microsoft.com/office/powerpoint/2010/main" val="219744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Clarify requirement</a:t>
            </a:r>
          </a:p>
        </p:txBody>
      </p:sp>
      <p:sp>
        <p:nvSpPr>
          <p:cNvPr id="3" name="Content Placeholder 2"/>
          <p:cNvSpPr>
            <a:spLocks noGrp="1"/>
          </p:cNvSpPr>
          <p:nvPr>
            <p:ph idx="1"/>
          </p:nvPr>
        </p:nvSpPr>
        <p:spPr/>
        <p:txBody>
          <a:bodyPr/>
          <a:lstStyle/>
          <a:p>
            <a:r>
              <a:rPr lang="en-US" smtClean="0"/>
              <a:t>Thời lượng: 3 phút</a:t>
            </a:r>
          </a:p>
          <a:p>
            <a:r>
              <a:rPr lang="en-US" smtClean="0"/>
              <a:t>Nhóm có thể đặt câu hỏi cho khách hàng (giảng viên).</a:t>
            </a:r>
          </a:p>
          <a:p>
            <a:r>
              <a:rPr lang="en-US" smtClean="0"/>
              <a:t>Các câu hỏi nhằm hướng đến việc hiểu rõ sản phẩm mà khách hàng mong muốn làm ra.</a:t>
            </a:r>
          </a:p>
          <a:p>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42</a:t>
            </a:fld>
            <a:endParaRPr lang="en-US"/>
          </a:p>
        </p:txBody>
      </p:sp>
    </p:spTree>
    <p:extLst>
      <p:ext uri="{BB962C8B-B14F-4D97-AF65-F5344CB8AC3E}">
        <p14:creationId xmlns:p14="http://schemas.microsoft.com/office/powerpoint/2010/main" val="341841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Analyst requirement</a:t>
            </a:r>
          </a:p>
        </p:txBody>
      </p:sp>
      <p:sp>
        <p:nvSpPr>
          <p:cNvPr id="3" name="Content Placeholder 2"/>
          <p:cNvSpPr>
            <a:spLocks noGrp="1"/>
          </p:cNvSpPr>
          <p:nvPr>
            <p:ph idx="1"/>
          </p:nvPr>
        </p:nvSpPr>
        <p:spPr/>
        <p:txBody>
          <a:bodyPr/>
          <a:lstStyle/>
          <a:p>
            <a:r>
              <a:rPr lang="en-US" smtClean="0"/>
              <a:t>Thời lượng: 3 phút</a:t>
            </a:r>
          </a:p>
          <a:p>
            <a:r>
              <a:rPr lang="en-US" smtClean="0"/>
              <a:t>Nhóm thảo luận và đưa ra các ý tưởng để lập trình</a:t>
            </a:r>
          </a:p>
          <a:p>
            <a:r>
              <a:rPr lang="en-US" smtClean="0"/>
              <a:t>Ý tưởng chỉ là sơ khởi nhằm mô tả các bước chính.</a:t>
            </a:r>
          </a:p>
          <a:p>
            <a:r>
              <a:rPr lang="en-US" smtClean="0"/>
              <a:t>Được mô tả bằng ngôn ngữ tự nhiên</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43</a:t>
            </a:fld>
            <a:endParaRPr lang="en-US"/>
          </a:p>
        </p:txBody>
      </p:sp>
    </p:spTree>
    <p:extLst>
      <p:ext uri="{BB962C8B-B14F-4D97-AF65-F5344CB8AC3E}">
        <p14:creationId xmlns:p14="http://schemas.microsoft.com/office/powerpoint/2010/main" val="13554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Design a</a:t>
            </a:r>
            <a:r>
              <a:rPr lang="vi-VN" smtClean="0"/>
              <a:t>lgorithm</a:t>
            </a:r>
            <a:endParaRPr lang="en-US"/>
          </a:p>
        </p:txBody>
      </p:sp>
      <p:sp>
        <p:nvSpPr>
          <p:cNvPr id="3" name="Content Placeholder 2"/>
          <p:cNvSpPr>
            <a:spLocks noGrp="1"/>
          </p:cNvSpPr>
          <p:nvPr>
            <p:ph idx="1"/>
          </p:nvPr>
        </p:nvSpPr>
        <p:spPr/>
        <p:txBody>
          <a:bodyPr/>
          <a:lstStyle/>
          <a:p>
            <a:r>
              <a:rPr lang="en-US" smtClean="0"/>
              <a:t>Thời lượng: 3 phút</a:t>
            </a:r>
          </a:p>
          <a:p>
            <a:r>
              <a:rPr lang="en-US" smtClean="0"/>
              <a:t>Giảng viên lựa chọn một ý tưởng phù hợp nhất và ghi lại thành thuật toán</a:t>
            </a:r>
          </a:p>
          <a:p>
            <a:r>
              <a:rPr lang="en-US" smtClean="0"/>
              <a:t>Được mô tả bằng ngôn ngữ tự nhiên</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44</a:t>
            </a:fld>
            <a:endParaRPr lang="en-US"/>
          </a:p>
        </p:txBody>
      </p:sp>
    </p:spTree>
    <p:extLst>
      <p:ext uri="{BB962C8B-B14F-4D97-AF65-F5344CB8AC3E}">
        <p14:creationId xmlns:p14="http://schemas.microsoft.com/office/powerpoint/2010/main" val="252201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Implement - Personal</a:t>
            </a:r>
            <a:endParaRPr lang="en-US"/>
          </a:p>
        </p:txBody>
      </p:sp>
      <p:sp>
        <p:nvSpPr>
          <p:cNvPr id="3" name="Content Placeholder 2"/>
          <p:cNvSpPr>
            <a:spLocks noGrp="1"/>
          </p:cNvSpPr>
          <p:nvPr>
            <p:ph idx="1"/>
          </p:nvPr>
        </p:nvSpPr>
        <p:spPr/>
        <p:txBody>
          <a:bodyPr/>
          <a:lstStyle/>
          <a:p>
            <a:r>
              <a:rPr lang="en-US" smtClean="0"/>
              <a:t>Thời lượng: 9 phút</a:t>
            </a:r>
          </a:p>
          <a:p>
            <a:r>
              <a:rPr lang="en-US" smtClean="0"/>
              <a:t>Từng thành viên tiến hành viết code. </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45</a:t>
            </a:fld>
            <a:endParaRPr lang="en-US"/>
          </a:p>
        </p:txBody>
      </p:sp>
    </p:spTree>
    <p:extLst>
      <p:ext uri="{BB962C8B-B14F-4D97-AF65-F5344CB8AC3E}">
        <p14:creationId xmlns:p14="http://schemas.microsoft.com/office/powerpoint/2010/main" val="96815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Implement - Group</a:t>
            </a:r>
            <a:endParaRPr lang="en-US"/>
          </a:p>
        </p:txBody>
      </p:sp>
      <p:sp>
        <p:nvSpPr>
          <p:cNvPr id="3" name="Content Placeholder 2"/>
          <p:cNvSpPr>
            <a:spLocks noGrp="1"/>
          </p:cNvSpPr>
          <p:nvPr>
            <p:ph idx="1"/>
          </p:nvPr>
        </p:nvSpPr>
        <p:spPr/>
        <p:txBody>
          <a:bodyPr/>
          <a:lstStyle/>
          <a:p>
            <a:r>
              <a:rPr lang="en-US" smtClean="0"/>
              <a:t>Thời lượng: 9 phút</a:t>
            </a:r>
          </a:p>
          <a:p>
            <a:r>
              <a:rPr lang="en-US" smtClean="0"/>
              <a:t>Các thành viên họp với nhau, chỉnh sửa và lựa chọn những dòng code cho nhóm mình.</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46</a:t>
            </a:fld>
            <a:endParaRPr lang="en-US"/>
          </a:p>
        </p:txBody>
      </p:sp>
    </p:spTree>
    <p:extLst>
      <p:ext uri="{BB962C8B-B14F-4D97-AF65-F5344CB8AC3E}">
        <p14:creationId xmlns:p14="http://schemas.microsoft.com/office/powerpoint/2010/main" val="381269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a:t>
            </a:r>
            <a:endParaRPr lang="en-US"/>
          </a:p>
        </p:txBody>
      </p:sp>
      <p:sp>
        <p:nvSpPr>
          <p:cNvPr id="3" name="Content Placeholder 2"/>
          <p:cNvSpPr>
            <a:spLocks noGrp="1"/>
          </p:cNvSpPr>
          <p:nvPr>
            <p:ph idx="1"/>
          </p:nvPr>
        </p:nvSpPr>
        <p:spPr/>
        <p:txBody>
          <a:bodyPr/>
          <a:lstStyle/>
          <a:p>
            <a:r>
              <a:rPr lang="en-US" smtClean="0"/>
              <a:t>Thời lượng: 3 phút</a:t>
            </a:r>
          </a:p>
          <a:p>
            <a:r>
              <a:rPr lang="en-US" smtClean="0"/>
              <a:t>Hai nhóm đổi chỗ cho nhau để thực hiện test chéo.</a:t>
            </a:r>
          </a:p>
          <a:p>
            <a:r>
              <a:rPr lang="en-US" smtClean="0"/>
              <a:t>Nếu sản phẩm có lỗi, hãy ghi lại và báo với nhóm lập trình</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47</a:t>
            </a:fld>
            <a:endParaRPr lang="en-US"/>
          </a:p>
        </p:txBody>
      </p:sp>
    </p:spTree>
    <p:extLst>
      <p:ext uri="{BB962C8B-B14F-4D97-AF65-F5344CB8AC3E}">
        <p14:creationId xmlns:p14="http://schemas.microsoft.com/office/powerpoint/2010/main" val="419529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Mini project – Các giải pháp</a:t>
            </a:r>
            <a:endParaRPr lang="en-US"/>
          </a:p>
        </p:txBody>
      </p:sp>
      <p:sp>
        <p:nvSpPr>
          <p:cNvPr id="3" name="Content Placeholder 2"/>
          <p:cNvSpPr>
            <a:spLocks noGrp="1"/>
          </p:cNvSpPr>
          <p:nvPr>
            <p:ph idx="1"/>
          </p:nvPr>
        </p:nvSpPr>
        <p:spPr/>
        <p:txBody>
          <a:bodyPr/>
          <a:lstStyle/>
          <a:p>
            <a:r>
              <a:rPr lang="en-US" smtClean="0"/>
              <a:t>Xem giải pháp trên VS Code</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48</a:t>
            </a:fld>
            <a:endParaRPr lang="en-US"/>
          </a:p>
        </p:txBody>
      </p:sp>
    </p:spTree>
    <p:extLst>
      <p:ext uri="{BB962C8B-B14F-4D97-AF65-F5344CB8AC3E}">
        <p14:creationId xmlns:p14="http://schemas.microsoft.com/office/powerpoint/2010/main" val="129224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Mini project – Phiên bản nâng cấp</a:t>
            </a:r>
            <a:endParaRPr lang="en-US"/>
          </a:p>
        </p:txBody>
      </p:sp>
      <p:sp>
        <p:nvSpPr>
          <p:cNvPr id="3" name="Content Placeholder 2"/>
          <p:cNvSpPr>
            <a:spLocks noGrp="1"/>
          </p:cNvSpPr>
          <p:nvPr>
            <p:ph idx="1"/>
          </p:nvPr>
        </p:nvSpPr>
        <p:spPr/>
        <p:txBody>
          <a:bodyPr>
            <a:normAutofit lnSpcReduction="10000"/>
          </a:bodyPr>
          <a:lstStyle/>
          <a:p>
            <a:r>
              <a:rPr lang="en-US" smtClean="0"/>
              <a:t>Bot có lời chào khi mới bắt đầu và lời tạm biệt khi kết thúc hội thoại.</a:t>
            </a:r>
          </a:p>
          <a:p>
            <a:r>
              <a:rPr lang="en-US" smtClean="0"/>
              <a:t>Bot có phản hồi khi người dùng nêu lên chủ đề mà mình không biết.</a:t>
            </a:r>
          </a:p>
          <a:p>
            <a:r>
              <a:rPr lang="en-US" smtClean="0"/>
              <a:t>Bot có khả năng học tập từ sự hướng dẫn của người dùng.</a:t>
            </a:r>
          </a:p>
          <a:p>
            <a:r>
              <a:rPr lang="en-US" smtClean="0"/>
              <a:t>Bot có lời chào, tạm biệt theo nhiều cách khác nhau.</a:t>
            </a:r>
          </a:p>
          <a:p>
            <a:r>
              <a:rPr lang="en-US" smtClean="0"/>
              <a:t>Bot có thể nói về một chủ đề theo nhiều cách khác nhau.</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49</a:t>
            </a:fld>
            <a:endParaRPr lang="en-US"/>
          </a:p>
        </p:txBody>
      </p:sp>
    </p:spTree>
    <p:extLst>
      <p:ext uri="{BB962C8B-B14F-4D97-AF65-F5344CB8AC3E}">
        <p14:creationId xmlns:p14="http://schemas.microsoft.com/office/powerpoint/2010/main" val="199091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Người sáng lập</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5</a:t>
            </a:fld>
            <a:endParaRPr lang="en-US"/>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8550" r="5942"/>
          <a:stretch/>
        </p:blipFill>
        <p:spPr>
          <a:xfrm>
            <a:off x="5831601" y="1508530"/>
            <a:ext cx="6022914" cy="5343702"/>
          </a:xfrm>
          <a:prstGeom prst="rect">
            <a:avLst/>
          </a:prstGeom>
        </p:spPr>
      </p:pic>
      <p:sp>
        <p:nvSpPr>
          <p:cNvPr id="3" name="Content Placeholder 2"/>
          <p:cNvSpPr>
            <a:spLocks noGrp="1"/>
          </p:cNvSpPr>
          <p:nvPr>
            <p:ph idx="1"/>
          </p:nvPr>
        </p:nvSpPr>
        <p:spPr>
          <a:xfrm>
            <a:off x="1145660" y="1422867"/>
            <a:ext cx="6225296" cy="2758842"/>
          </a:xfrm>
        </p:spPr>
        <p:txBody>
          <a:bodyPr/>
          <a:lstStyle/>
          <a:p>
            <a:r>
              <a:rPr lang="en-US"/>
              <a:t>Được phát minh vào năm 1991 bởi Guido van Rossum</a:t>
            </a:r>
          </a:p>
        </p:txBody>
      </p:sp>
    </p:spTree>
    <p:extLst>
      <p:ext uri="{BB962C8B-B14F-4D97-AF65-F5344CB8AC3E}">
        <p14:creationId xmlns:p14="http://schemas.microsoft.com/office/powerpoint/2010/main" val="68176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646F-798D-91B3-38E2-07B18D3E325E}"/>
              </a:ext>
            </a:extLst>
          </p:cNvPr>
          <p:cNvSpPr>
            <a:spLocks noGrp="1"/>
          </p:cNvSpPr>
          <p:nvPr>
            <p:ph type="title"/>
          </p:nvPr>
        </p:nvSpPr>
        <p:spPr/>
        <p:txBody>
          <a:bodyPr/>
          <a:lstStyle/>
          <a:p>
            <a:r>
              <a:rPr lang="en-VN"/>
              <a:t>Tổng kết</a:t>
            </a:r>
          </a:p>
        </p:txBody>
      </p:sp>
      <p:sp>
        <p:nvSpPr>
          <p:cNvPr id="3" name="Content Placeholder 2">
            <a:extLst>
              <a:ext uri="{FF2B5EF4-FFF2-40B4-BE49-F238E27FC236}">
                <a16:creationId xmlns:a16="http://schemas.microsoft.com/office/drawing/2014/main" id="{EDB5433A-C039-BDDC-C81C-6BDC5464218D}"/>
              </a:ext>
            </a:extLst>
          </p:cNvPr>
          <p:cNvSpPr>
            <a:spLocks noGrp="1"/>
          </p:cNvSpPr>
          <p:nvPr>
            <p:ph idx="1"/>
          </p:nvPr>
        </p:nvSpPr>
        <p:spPr/>
        <p:txBody>
          <a:bodyPr/>
          <a:lstStyle/>
          <a:p>
            <a:pPr marL="514350" indent="-514350">
              <a:buFont typeface="+mj-lt"/>
              <a:buAutoNum type="arabicPeriod"/>
            </a:pPr>
            <a:r>
              <a:rPr lang="en-US" smtClean="0"/>
              <a:t>Giới thiệu về python</a:t>
            </a:r>
          </a:p>
          <a:p>
            <a:pPr marL="514350" indent="-514350">
              <a:buFont typeface="+mj-lt"/>
              <a:buAutoNum type="arabicPeriod"/>
            </a:pPr>
            <a:r>
              <a:rPr lang="en-US" smtClean="0"/>
              <a:t>Khái niệm cơ bản</a:t>
            </a:r>
          </a:p>
          <a:p>
            <a:pPr marL="514350" indent="-514350">
              <a:buFont typeface="+mj-lt"/>
              <a:buAutoNum type="arabicPeriod"/>
            </a:pPr>
            <a:r>
              <a:rPr lang="en-US" smtClean="0"/>
              <a:t>Cấu trúc điều khiển</a:t>
            </a:r>
          </a:p>
          <a:p>
            <a:pPr marL="514350" indent="-514350">
              <a:buFont typeface="+mj-lt"/>
              <a:buAutoNum type="arabicPeriod"/>
            </a:pPr>
            <a:r>
              <a:rPr lang="en-US" smtClean="0"/>
              <a:t>Danh sách</a:t>
            </a:r>
          </a:p>
          <a:p>
            <a:pPr marL="514350" indent="-514350">
              <a:buFont typeface="+mj-lt"/>
              <a:buAutoNum type="arabicPeriod"/>
            </a:pPr>
            <a:r>
              <a:rPr lang="en-US" smtClean="0"/>
              <a:t>Dự án</a:t>
            </a:r>
            <a:endParaRPr lang="en-VN"/>
          </a:p>
        </p:txBody>
      </p:sp>
      <p:sp>
        <p:nvSpPr>
          <p:cNvPr id="4" name="Slide Number Placeholder 3">
            <a:extLst>
              <a:ext uri="{FF2B5EF4-FFF2-40B4-BE49-F238E27FC236}">
                <a16:creationId xmlns:a16="http://schemas.microsoft.com/office/drawing/2014/main" id="{09FD6F37-0562-3008-A4BE-F587E1F010D9}"/>
              </a:ext>
            </a:extLst>
          </p:cNvPr>
          <p:cNvSpPr>
            <a:spLocks noGrp="1"/>
          </p:cNvSpPr>
          <p:nvPr>
            <p:ph type="sldNum" sz="quarter" idx="12"/>
          </p:nvPr>
        </p:nvSpPr>
        <p:spPr/>
        <p:txBody>
          <a:bodyPr/>
          <a:lstStyle/>
          <a:p>
            <a:fld id="{D12397AF-E20D-D04F-9A3C-C46A178BC9DC}" type="slidenum">
              <a:rPr lang="en-VN"/>
              <a:t>50</a:t>
            </a:fld>
            <a:endParaRPr lang="en-VN"/>
          </a:p>
        </p:txBody>
      </p:sp>
      <p:sp>
        <p:nvSpPr>
          <p:cNvPr id="5" name="Date Placeholder 4">
            <a:extLst>
              <a:ext uri="{FF2B5EF4-FFF2-40B4-BE49-F238E27FC236}">
                <a16:creationId xmlns:a16="http://schemas.microsoft.com/office/drawing/2014/main" id="{3CC4D94A-1191-D383-C363-4834B230EA63}"/>
              </a:ext>
            </a:extLst>
          </p:cNvPr>
          <p:cNvSpPr>
            <a:spLocks noGrp="1"/>
          </p:cNvSpPr>
          <p:nvPr>
            <p:ph type="dt" sz="half" idx="10"/>
          </p:nvPr>
        </p:nvSpPr>
        <p:spPr/>
        <p:txBody>
          <a:bodyPr/>
          <a:lstStyle/>
          <a:p>
            <a:fld id="{161EB32C-7B44-7E45-B74C-9DD1568442FA}" type="datetime5">
              <a:t>17-Feb-23</a:t>
            </a:fld>
            <a:endParaRPr lang="en-US"/>
          </a:p>
        </p:txBody>
      </p:sp>
    </p:spTree>
    <p:extLst>
      <p:ext uri="{BB962C8B-B14F-4D97-AF65-F5344CB8AC3E}">
        <p14:creationId xmlns:p14="http://schemas.microsoft.com/office/powerpoint/2010/main" val="352435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FDC3-6288-0DA9-258D-499FE579DD11}"/>
              </a:ext>
            </a:extLst>
          </p:cNvPr>
          <p:cNvSpPr>
            <a:spLocks noGrp="1"/>
          </p:cNvSpPr>
          <p:nvPr>
            <p:ph type="title"/>
          </p:nvPr>
        </p:nvSpPr>
        <p:spPr/>
        <p:txBody>
          <a:bodyPr/>
          <a:lstStyle/>
          <a:p>
            <a:r>
              <a:rPr lang="en-VN"/>
              <a:t>Tài liệu tham khảo</a:t>
            </a:r>
          </a:p>
        </p:txBody>
      </p:sp>
      <p:sp>
        <p:nvSpPr>
          <p:cNvPr id="3" name="Content Placeholder 2">
            <a:extLst>
              <a:ext uri="{FF2B5EF4-FFF2-40B4-BE49-F238E27FC236}">
                <a16:creationId xmlns:a16="http://schemas.microsoft.com/office/drawing/2014/main" id="{7527F330-5F0A-FE62-38DC-33A80C20BF61}"/>
              </a:ext>
            </a:extLst>
          </p:cNvPr>
          <p:cNvSpPr>
            <a:spLocks noGrp="1"/>
          </p:cNvSpPr>
          <p:nvPr>
            <p:ph idx="1"/>
          </p:nvPr>
        </p:nvSpPr>
        <p:spPr/>
        <p:txBody>
          <a:bodyPr>
            <a:normAutofit/>
          </a:bodyPr>
          <a:lstStyle/>
          <a:p>
            <a:r>
              <a:rPr lang="en-US" smtClean="0"/>
              <a:t>W3school</a:t>
            </a:r>
            <a:endParaRPr lang="en-VN"/>
          </a:p>
          <a:p>
            <a:endParaRPr lang="en-VN"/>
          </a:p>
        </p:txBody>
      </p:sp>
      <p:sp>
        <p:nvSpPr>
          <p:cNvPr id="4" name="Slide Number Placeholder 3">
            <a:extLst>
              <a:ext uri="{FF2B5EF4-FFF2-40B4-BE49-F238E27FC236}">
                <a16:creationId xmlns:a16="http://schemas.microsoft.com/office/drawing/2014/main" id="{6FA068B2-22C7-A2FD-74BE-A11ADAB11A3E}"/>
              </a:ext>
            </a:extLst>
          </p:cNvPr>
          <p:cNvSpPr>
            <a:spLocks noGrp="1"/>
          </p:cNvSpPr>
          <p:nvPr>
            <p:ph type="sldNum" sz="quarter" idx="12"/>
          </p:nvPr>
        </p:nvSpPr>
        <p:spPr/>
        <p:txBody>
          <a:bodyPr/>
          <a:lstStyle/>
          <a:p>
            <a:fld id="{D12397AF-E20D-D04F-9A3C-C46A178BC9DC}" type="slidenum">
              <a:rPr lang="en-VN"/>
              <a:t>51</a:t>
            </a:fld>
            <a:endParaRPr lang="en-VN"/>
          </a:p>
        </p:txBody>
      </p:sp>
      <p:sp>
        <p:nvSpPr>
          <p:cNvPr id="5" name="Date Placeholder 4">
            <a:extLst>
              <a:ext uri="{FF2B5EF4-FFF2-40B4-BE49-F238E27FC236}">
                <a16:creationId xmlns:a16="http://schemas.microsoft.com/office/drawing/2014/main" id="{C74A26D5-1034-0600-B434-1593F63C12F3}"/>
              </a:ext>
            </a:extLst>
          </p:cNvPr>
          <p:cNvSpPr>
            <a:spLocks noGrp="1"/>
          </p:cNvSpPr>
          <p:nvPr>
            <p:ph type="dt" sz="half" idx="10"/>
          </p:nvPr>
        </p:nvSpPr>
        <p:spPr/>
        <p:txBody>
          <a:bodyPr/>
          <a:lstStyle/>
          <a:p>
            <a:fld id="{A32CC6FF-B258-EF4A-8264-6F4BB4E31931}" type="datetime5">
              <a:t>17-Feb-23</a:t>
            </a:fld>
            <a:endParaRPr lang="en-US"/>
          </a:p>
        </p:txBody>
      </p:sp>
    </p:spTree>
    <p:extLst>
      <p:ext uri="{BB962C8B-B14F-4D97-AF65-F5344CB8AC3E}">
        <p14:creationId xmlns:p14="http://schemas.microsoft.com/office/powerpoint/2010/main" val="126917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Thông tin liên hệ</a:t>
            </a:r>
          </a:p>
        </p:txBody>
      </p:sp>
      <p:sp>
        <p:nvSpPr>
          <p:cNvPr id="3" name="Content Placeholder 2"/>
          <p:cNvSpPr>
            <a:spLocks noGrp="1"/>
          </p:cNvSpPr>
          <p:nvPr>
            <p:ph idx="1"/>
          </p:nvPr>
        </p:nvSpPr>
        <p:spPr/>
        <p:txBody>
          <a:bodyPr/>
          <a:lstStyle/>
          <a:p>
            <a:pPr marL="0" indent="0">
              <a:buNone/>
            </a:pPr>
            <a:r>
              <a:rPr lang="en-US"/>
              <a:t>🌍 kmin.edu.vn</a:t>
            </a:r>
          </a:p>
          <a:p>
            <a:pPr marL="0" indent="0">
              <a:buNone/>
            </a:pPr>
            <a:r>
              <a:rPr lang="en-US"/>
              <a:t>📮 academy@kmin.edu.vn</a:t>
            </a:r>
          </a:p>
          <a:p>
            <a:pPr marL="0" indent="0">
              <a:buNone/>
            </a:pPr>
            <a:r>
              <a:rPr lang="en-US"/>
              <a:t>🏫 860/60X/69 XVNT, phường 25, quận Bình Thạnh, TPHCM</a:t>
            </a:r>
          </a:p>
          <a:p>
            <a:pPr marL="0" indent="0">
              <a:buNone/>
            </a:pPr>
            <a:r>
              <a:rPr lang="en-US"/>
              <a:t>📞 </a:t>
            </a:r>
            <a:r>
              <a:rPr lang="en-US" sz="2400" i="0"/>
              <a:t>08.16.02.04.16 (tư vấn khóa học) | 038.4004.298 (tư vấn chuyên môn)</a:t>
            </a:r>
          </a:p>
        </p:txBody>
      </p:sp>
      <p:sp>
        <p:nvSpPr>
          <p:cNvPr id="4" name="Slide Number Placeholder 3">
            <a:extLst>
              <a:ext uri="{FF2B5EF4-FFF2-40B4-BE49-F238E27FC236}">
                <a16:creationId xmlns:a16="http://schemas.microsoft.com/office/drawing/2014/main" id="{82797B94-8344-A38B-A65F-27EB3D142D01}"/>
              </a:ext>
            </a:extLst>
          </p:cNvPr>
          <p:cNvSpPr>
            <a:spLocks noGrp="1"/>
          </p:cNvSpPr>
          <p:nvPr>
            <p:ph type="sldNum" sz="quarter" idx="12"/>
          </p:nvPr>
        </p:nvSpPr>
        <p:spPr/>
        <p:txBody>
          <a:bodyPr/>
          <a:lstStyle/>
          <a:p>
            <a:fld id="{D12397AF-E20D-D04F-9A3C-C46A178BC9DC}" type="slidenum">
              <a:rPr lang="en-VN"/>
              <a:t>52</a:t>
            </a:fld>
            <a:endParaRPr lang="en-VN"/>
          </a:p>
        </p:txBody>
      </p:sp>
      <p:sp>
        <p:nvSpPr>
          <p:cNvPr id="5" name="Date Placeholder 4">
            <a:extLst>
              <a:ext uri="{FF2B5EF4-FFF2-40B4-BE49-F238E27FC236}">
                <a16:creationId xmlns:a16="http://schemas.microsoft.com/office/drawing/2014/main" id="{1D523E6E-9DA5-22D5-FF48-8C9B4924CF6C}"/>
              </a:ext>
            </a:extLst>
          </p:cNvPr>
          <p:cNvSpPr>
            <a:spLocks noGrp="1"/>
          </p:cNvSpPr>
          <p:nvPr>
            <p:ph type="dt" sz="half" idx="10"/>
          </p:nvPr>
        </p:nvSpPr>
        <p:spPr/>
        <p:txBody>
          <a:bodyPr/>
          <a:lstStyle/>
          <a:p>
            <a:fld id="{49F10CD7-2BE5-D946-9B08-9BEB55A552F9}" type="datetime5">
              <a:t>17-Feb-23</a:t>
            </a:fld>
            <a:endParaRPr lang="en-US"/>
          </a:p>
        </p:txBody>
      </p:sp>
    </p:spTree>
    <p:extLst>
      <p:ext uri="{BB962C8B-B14F-4D97-AF65-F5344CB8AC3E}">
        <p14:creationId xmlns:p14="http://schemas.microsoft.com/office/powerpoint/2010/main" val="1405681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Python in </a:t>
            </a:r>
            <a:r>
              <a:rPr lang="en-US" smtClean="0"/>
              <a:t>our </a:t>
            </a:r>
            <a:r>
              <a:rPr lang="en-US"/>
              <a:t>life</a:t>
            </a:r>
            <a:br>
              <a:rPr lang="en-US"/>
            </a:b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6</a:t>
            </a:fld>
            <a:endParaRPr lang="en-US"/>
          </a:p>
        </p:txBody>
      </p:sp>
      <p:graphicFrame>
        <p:nvGraphicFramePr>
          <p:cNvPr id="6" name="Diagram 5"/>
          <p:cNvGraphicFramePr/>
          <p:nvPr>
            <p:extLst>
              <p:ext uri="{D42A27DB-BD31-4B8C-83A1-F6EECF244321}">
                <p14:modId xmlns:p14="http://schemas.microsoft.com/office/powerpoint/2010/main" val="749420349"/>
              </p:ext>
            </p:extLst>
          </p:nvPr>
        </p:nvGraphicFramePr>
        <p:xfrm>
          <a:off x="2776654" y="1527717"/>
          <a:ext cx="6924908" cy="4616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055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7791C2B3-FCCF-E04E-B06B-1E99A71ED126}"/>
                                            </p:graphicEl>
                                          </p:spTgt>
                                        </p:tgtEl>
                                        <p:attrNameLst>
                                          <p:attrName>style.visibility</p:attrName>
                                        </p:attrNameLst>
                                      </p:cBhvr>
                                      <p:to>
                                        <p:strVal val="visible"/>
                                      </p:to>
                                    </p:set>
                                    <p:animEffect transition="in" filter="fade">
                                      <p:cBhvr>
                                        <p:cTn id="7" dur="500"/>
                                        <p:tgtEl>
                                          <p:spTgt spid="6">
                                            <p:graphicEl>
                                              <a:dgm id="{7791C2B3-FCCF-E04E-B06B-1E99A71ED12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67CB64AE-00FC-2043-9D0A-D7C93EFDFAFD}"/>
                                            </p:graphicEl>
                                          </p:spTgt>
                                        </p:tgtEl>
                                        <p:attrNameLst>
                                          <p:attrName>style.visibility</p:attrName>
                                        </p:attrNameLst>
                                      </p:cBhvr>
                                      <p:to>
                                        <p:strVal val="visible"/>
                                      </p:to>
                                    </p:set>
                                    <p:animEffect transition="in" filter="fade">
                                      <p:cBhvr>
                                        <p:cTn id="12" dur="500"/>
                                        <p:tgtEl>
                                          <p:spTgt spid="6">
                                            <p:graphicEl>
                                              <a:dgm id="{67CB64AE-00FC-2043-9D0A-D7C93EFDFAF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256ACAAE-A607-964A-B870-4FC4691C508A}"/>
                                            </p:graphicEl>
                                          </p:spTgt>
                                        </p:tgtEl>
                                        <p:attrNameLst>
                                          <p:attrName>style.visibility</p:attrName>
                                        </p:attrNameLst>
                                      </p:cBhvr>
                                      <p:to>
                                        <p:strVal val="visible"/>
                                      </p:to>
                                    </p:set>
                                    <p:animEffect transition="in" filter="fade">
                                      <p:cBhvr>
                                        <p:cTn id="17" dur="500"/>
                                        <p:tgtEl>
                                          <p:spTgt spid="6">
                                            <p:graphicEl>
                                              <a:dgm id="{256ACAAE-A607-964A-B870-4FC4691C508A}"/>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graphicEl>
                                              <a:dgm id="{16716947-987D-5A45-B80A-5196AF974536}"/>
                                            </p:graphicEl>
                                          </p:spTgt>
                                        </p:tgtEl>
                                        <p:attrNameLst>
                                          <p:attrName>style.visibility</p:attrName>
                                        </p:attrNameLst>
                                      </p:cBhvr>
                                      <p:to>
                                        <p:strVal val="visible"/>
                                      </p:to>
                                    </p:set>
                                    <p:animEffect transition="in" filter="fade">
                                      <p:cBhvr>
                                        <p:cTn id="20" dur="500"/>
                                        <p:tgtEl>
                                          <p:spTgt spid="6">
                                            <p:graphicEl>
                                              <a:dgm id="{16716947-987D-5A45-B80A-5196AF974536}"/>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graphicEl>
                                              <a:dgm id="{E1F8C065-ED72-F246-849E-2136DAFCA375}"/>
                                            </p:graphicEl>
                                          </p:spTgt>
                                        </p:tgtEl>
                                        <p:attrNameLst>
                                          <p:attrName>style.visibility</p:attrName>
                                        </p:attrNameLst>
                                      </p:cBhvr>
                                      <p:to>
                                        <p:strVal val="visible"/>
                                      </p:to>
                                    </p:set>
                                    <p:animEffect transition="in" filter="fade">
                                      <p:cBhvr>
                                        <p:cTn id="25" dur="500"/>
                                        <p:tgtEl>
                                          <p:spTgt spid="6">
                                            <p:graphicEl>
                                              <a:dgm id="{E1F8C065-ED72-F246-849E-2136DAFCA375}"/>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graphicEl>
                                              <a:dgm id="{220FCFF1-8ED7-D243-878C-5ECB4202A791}"/>
                                            </p:graphicEl>
                                          </p:spTgt>
                                        </p:tgtEl>
                                        <p:attrNameLst>
                                          <p:attrName>style.visibility</p:attrName>
                                        </p:attrNameLst>
                                      </p:cBhvr>
                                      <p:to>
                                        <p:strVal val="visible"/>
                                      </p:to>
                                    </p:set>
                                    <p:animEffect transition="in" filter="fade">
                                      <p:cBhvr>
                                        <p:cTn id="28" dur="500"/>
                                        <p:tgtEl>
                                          <p:spTgt spid="6">
                                            <p:graphicEl>
                                              <a:dgm id="{220FCFF1-8ED7-D243-878C-5ECB4202A791}"/>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graphicEl>
                                              <a:dgm id="{72DCACA0-AD3C-344E-AB4E-F59EA2DDD862}"/>
                                            </p:graphicEl>
                                          </p:spTgt>
                                        </p:tgtEl>
                                        <p:attrNameLst>
                                          <p:attrName>style.visibility</p:attrName>
                                        </p:attrNameLst>
                                      </p:cBhvr>
                                      <p:to>
                                        <p:strVal val="visible"/>
                                      </p:to>
                                    </p:set>
                                    <p:animEffect transition="in" filter="fade">
                                      <p:cBhvr>
                                        <p:cTn id="33" dur="500"/>
                                        <p:tgtEl>
                                          <p:spTgt spid="6">
                                            <p:graphicEl>
                                              <a:dgm id="{72DCACA0-AD3C-344E-AB4E-F59EA2DDD862}"/>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graphicEl>
                                              <a:dgm id="{AFCEDAC1-2BD0-EF4D-8008-D00C944CB2D8}"/>
                                            </p:graphicEl>
                                          </p:spTgt>
                                        </p:tgtEl>
                                        <p:attrNameLst>
                                          <p:attrName>style.visibility</p:attrName>
                                        </p:attrNameLst>
                                      </p:cBhvr>
                                      <p:to>
                                        <p:strVal val="visible"/>
                                      </p:to>
                                    </p:set>
                                    <p:animEffect transition="in" filter="fade">
                                      <p:cBhvr>
                                        <p:cTn id="36" dur="500"/>
                                        <p:tgtEl>
                                          <p:spTgt spid="6">
                                            <p:graphicEl>
                                              <a:dgm id="{AFCEDAC1-2BD0-EF4D-8008-D00C944CB2D8}"/>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graphicEl>
                                              <a:dgm id="{79FDBCA2-9F63-CD4C-9334-F85BD6F782C8}"/>
                                            </p:graphicEl>
                                          </p:spTgt>
                                        </p:tgtEl>
                                        <p:attrNameLst>
                                          <p:attrName>style.visibility</p:attrName>
                                        </p:attrNameLst>
                                      </p:cBhvr>
                                      <p:to>
                                        <p:strVal val="visible"/>
                                      </p:to>
                                    </p:set>
                                    <p:animEffect transition="in" filter="fade">
                                      <p:cBhvr>
                                        <p:cTn id="39" dur="500"/>
                                        <p:tgtEl>
                                          <p:spTgt spid="6">
                                            <p:graphicEl>
                                              <a:dgm id="{79FDBCA2-9F63-CD4C-9334-F85BD6F782C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Rating</a:t>
            </a:r>
            <a:endParaRPr lang="en-US"/>
          </a:p>
        </p:txBody>
      </p:sp>
      <p:sp>
        <p:nvSpPr>
          <p:cNvPr id="3" name="Content Placeholder 2"/>
          <p:cNvSpPr>
            <a:spLocks noGrp="1"/>
          </p:cNvSpPr>
          <p:nvPr>
            <p:ph idx="1"/>
          </p:nvPr>
        </p:nvSpPr>
        <p:spPr/>
        <p:txBody>
          <a:bodyPr/>
          <a:lstStyle/>
          <a:p>
            <a:r>
              <a:rPr lang="en-US">
                <a:hlinkClick r:id="rId2"/>
              </a:rPr>
              <a:t>The TIOBE Programming Community index</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7</a:t>
            </a:fld>
            <a:endParaRPr lang="en-US"/>
          </a:p>
        </p:txBody>
      </p:sp>
      <p:pic>
        <p:nvPicPr>
          <p:cNvPr id="6" name="Picture 5"/>
          <p:cNvPicPr>
            <a:picLocks noChangeAspect="1"/>
          </p:cNvPicPr>
          <p:nvPr/>
        </p:nvPicPr>
        <p:blipFill>
          <a:blip r:embed="rId3"/>
          <a:stretch>
            <a:fillRect/>
          </a:stretch>
        </p:blipFill>
        <p:spPr>
          <a:xfrm>
            <a:off x="1213518" y="2250280"/>
            <a:ext cx="10178004" cy="3571876"/>
          </a:xfrm>
          <a:prstGeom prst="rect">
            <a:avLst/>
          </a:prstGeom>
        </p:spPr>
      </p:pic>
    </p:spTree>
    <p:extLst>
      <p:ext uri="{BB962C8B-B14F-4D97-AF65-F5344CB8AC3E}">
        <p14:creationId xmlns:p14="http://schemas.microsoft.com/office/powerpoint/2010/main" val="224675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Nghề nghiệp</a:t>
            </a:r>
            <a:endParaRPr lang="en-US"/>
          </a:p>
        </p:txBody>
      </p:sp>
      <p:sp>
        <p:nvSpPr>
          <p:cNvPr id="4" name="Date Placeholder 3"/>
          <p:cNvSpPr>
            <a:spLocks noGrp="1"/>
          </p:cNvSpPr>
          <p:nvPr>
            <p:ph type="dt" sz="half" idx="10"/>
          </p:nvPr>
        </p:nvSpPr>
        <p:spPr/>
        <p:txBody>
          <a:bodyPr/>
          <a:lstStyle/>
          <a:p>
            <a:fld id="{0686C0AC-3EB5-FD4E-B45E-2324E7ADFC7E}" type="datetime5">
              <a:rPr lang="en-US" smtClean="0"/>
              <a:t>17-Feb-23</a:t>
            </a:fld>
            <a:endParaRPr lang="en-US"/>
          </a:p>
        </p:txBody>
      </p:sp>
      <p:sp>
        <p:nvSpPr>
          <p:cNvPr id="5" name="Slide Number Placeholder 4"/>
          <p:cNvSpPr>
            <a:spLocks noGrp="1"/>
          </p:cNvSpPr>
          <p:nvPr>
            <p:ph type="sldNum" sz="quarter" idx="12"/>
          </p:nvPr>
        </p:nvSpPr>
        <p:spPr/>
        <p:txBody>
          <a:bodyPr/>
          <a:lstStyle/>
          <a:p>
            <a:fld id="{D12397AF-E20D-D04F-9A3C-C46A178BC9DC}" type="slidenum">
              <a:rPr lang="en-US" smtClean="0"/>
              <a:t>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632" y="1558960"/>
            <a:ext cx="6667589" cy="4023381"/>
          </a:xfrm>
          <a:prstGeom prst="rect">
            <a:avLst/>
          </a:prstGeom>
        </p:spPr>
      </p:pic>
    </p:spTree>
    <p:extLst>
      <p:ext uri="{BB962C8B-B14F-4D97-AF65-F5344CB8AC3E}">
        <p14:creationId xmlns:p14="http://schemas.microsoft.com/office/powerpoint/2010/main" val="8352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Hello, world!</a:t>
            </a:r>
            <a:endParaRPr lang="en-US"/>
          </a:p>
        </p:txBody>
      </p:sp>
      <p:sp>
        <p:nvSpPr>
          <p:cNvPr id="3" name="Slide Number Placeholder 2">
            <a:extLst>
              <a:ext uri="{FF2B5EF4-FFF2-40B4-BE49-F238E27FC236}">
                <a16:creationId xmlns:a16="http://schemas.microsoft.com/office/drawing/2014/main" id="{B59F0993-DF2B-44A4-6E9C-BDDF0DDAE42C}"/>
              </a:ext>
            </a:extLst>
          </p:cNvPr>
          <p:cNvSpPr>
            <a:spLocks noGrp="1"/>
          </p:cNvSpPr>
          <p:nvPr>
            <p:ph type="sldNum" sz="quarter" idx="4294967295"/>
          </p:nvPr>
        </p:nvSpPr>
        <p:spPr>
          <a:xfrm>
            <a:off x="9830683" y="6453386"/>
            <a:ext cx="1596292" cy="404614"/>
          </a:xfrm>
        </p:spPr>
        <p:txBody>
          <a:bodyPr/>
          <a:lstStyle/>
          <a:p>
            <a:fld id="{D12397AF-E20D-D04F-9A3C-C46A178BC9DC}" type="slidenum">
              <a:rPr lang="en-VN"/>
              <a:t>9</a:t>
            </a:fld>
            <a:endParaRPr lang="en-VN"/>
          </a:p>
        </p:txBody>
      </p:sp>
    </p:spTree>
    <p:extLst>
      <p:ext uri="{BB962C8B-B14F-4D97-AF65-F5344CB8AC3E}">
        <p14:creationId xmlns:p14="http://schemas.microsoft.com/office/powerpoint/2010/main" val="1741062873"/>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6202</TotalTime>
  <Words>1137</Words>
  <Application>Microsoft Office PowerPoint</Application>
  <PresentationFormat>Widescreen</PresentationFormat>
  <Paragraphs>249</Paragraphs>
  <Slides>52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Consolas</vt:lpstr>
      <vt:lpstr>Franklin Gothic Book</vt:lpstr>
      <vt:lpstr>UTM BryantLG</vt:lpstr>
      <vt:lpstr>Crop</vt:lpstr>
      <vt:lpstr>Kmin academy</vt:lpstr>
      <vt:lpstr>Hôm nay mình “quẩy” gì?</vt:lpstr>
      <vt:lpstr>Lập trình python</vt:lpstr>
      <vt:lpstr>PowerPoint Presentation</vt:lpstr>
      <vt:lpstr>Người sáng lập</vt:lpstr>
      <vt:lpstr>Python in our life </vt:lpstr>
      <vt:lpstr>Rating</vt:lpstr>
      <vt:lpstr>Nghề nghiệp</vt:lpstr>
      <vt:lpstr>PowerPoint Presentation</vt:lpstr>
      <vt:lpstr>print </vt:lpstr>
      <vt:lpstr>Trải nghiệm - In họ tên </vt:lpstr>
      <vt:lpstr>PowerPoint Presentation</vt:lpstr>
      <vt:lpstr>Ghi chú</vt:lpstr>
      <vt:lpstr>Biến</vt:lpstr>
      <vt:lpstr>Biến</vt:lpstr>
      <vt:lpstr>Biến</vt:lpstr>
      <vt:lpstr>Toán tử</vt:lpstr>
      <vt:lpstr>Toán tử</vt:lpstr>
      <vt:lpstr>Trải nghiệm – Nhập xuất họ tên </vt:lpstr>
      <vt:lpstr>Kiểu dữ liệu</vt:lpstr>
      <vt:lpstr>Kiểu dữ liệu</vt:lpstr>
      <vt:lpstr>Kiểu string</vt:lpstr>
      <vt:lpstr>Kiểu string</vt:lpstr>
      <vt:lpstr>Kiểu string</vt:lpstr>
      <vt:lpstr>PowerPoint Presentation</vt:lpstr>
      <vt:lpstr>Cấu trúc rẽ nhánh</vt:lpstr>
      <vt:lpstr>Cấu trúc rẽ nhánh</vt:lpstr>
      <vt:lpstr>Cấu trúc rẽ nhánh</vt:lpstr>
      <vt:lpstr>Trải nghiệm – Kiểm tra chuỗi con</vt:lpstr>
      <vt:lpstr>Cấu trúc lặp</vt:lpstr>
      <vt:lpstr>Cấu trúc lặp</vt:lpstr>
      <vt:lpstr>Cấu trúc lặp</vt:lpstr>
      <vt:lpstr>PowerPoint Presentation</vt:lpstr>
      <vt:lpstr>Danh sách</vt:lpstr>
      <vt:lpstr>Danh sách</vt:lpstr>
      <vt:lpstr>Danh sách</vt:lpstr>
      <vt:lpstr>Danh sách</vt:lpstr>
      <vt:lpstr>Trải nghiệm – Tìm chuỗi gần đúng</vt:lpstr>
      <vt:lpstr>PowerPoint Presentation</vt:lpstr>
      <vt:lpstr>Mini project - Chatbot</vt:lpstr>
      <vt:lpstr>Giải quyết vấn đề</vt:lpstr>
      <vt:lpstr>Clarify requirement</vt:lpstr>
      <vt:lpstr>Analyst requirement</vt:lpstr>
      <vt:lpstr>Design algorithm</vt:lpstr>
      <vt:lpstr>Implement - Personal</vt:lpstr>
      <vt:lpstr>Implement - Group</vt:lpstr>
      <vt:lpstr>Test</vt:lpstr>
      <vt:lpstr>Mini project – Các giải pháp</vt:lpstr>
      <vt:lpstr>Mini project – Phiên bản nâng cấp</vt:lpstr>
      <vt:lpstr>Tổng kết</vt:lpstr>
      <vt:lpstr>Tài liệu tham khảo</vt:lpstr>
      <vt:lpstr>Thông tin liên hệ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 Bao</dc:creator>
  <cp:lastModifiedBy>Vũ Bảo</cp:lastModifiedBy>
  <cp:revision>142</cp:revision>
  <dcterms:created xsi:type="dcterms:W3CDTF">2020-11-26T05:48:42Z</dcterms:created>
  <dcterms:modified xsi:type="dcterms:W3CDTF">2023-02-17T09:33:33Z</dcterms:modified>
</cp:coreProperties>
</file>