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A1BBE-E69A-4DE2-B1C4-630718192BD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39490-20C2-4B42-8252-D89E40B2F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39490-20C2-4B42-8252-D89E40B2F1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987824" y="2276872"/>
            <a:ext cx="3024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Scan and process input word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188640"/>
            <a:ext cx="188121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data from dictionary file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992" y="620688"/>
            <a:ext cx="0" cy="51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63888" y="1124744"/>
            <a:ext cx="189021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data and store in </a:t>
            </a:r>
            <a:r>
              <a:rPr lang="en-US" altLang="zh-CN" dirty="0" err="1" smtClean="0"/>
              <a:t>hashtable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915816" y="3068960"/>
            <a:ext cx="31683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value (for key ==input)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4" idx="2"/>
            <a:endCxn id="57" idx="0"/>
          </p:cNvCxnSpPr>
          <p:nvPr/>
        </p:nvCxnSpPr>
        <p:spPr>
          <a:xfrm flipH="1">
            <a:off x="2339752" y="4365104"/>
            <a:ext cx="2160240" cy="1052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2"/>
            <a:endCxn id="46" idx="0"/>
          </p:cNvCxnSpPr>
          <p:nvPr/>
        </p:nvCxnSpPr>
        <p:spPr>
          <a:xfrm>
            <a:off x="4499992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259632" y="5417840"/>
            <a:ext cx="2160240" cy="60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Print no anagrams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71800" y="4725144"/>
            <a:ext cx="136815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Value is null</a:t>
            </a:r>
            <a:endParaRPr lang="zh-CN" altLang="en-US" sz="1600" dirty="0"/>
          </a:p>
        </p:txBody>
      </p:sp>
      <p:cxnSp>
        <p:nvCxnSpPr>
          <p:cNvPr id="62" name="直接箭头连接符 61"/>
          <p:cNvCxnSpPr>
            <a:stCxn id="24" idx="2"/>
            <a:endCxn id="64" idx="0"/>
          </p:cNvCxnSpPr>
          <p:nvPr/>
        </p:nvCxnSpPr>
        <p:spPr>
          <a:xfrm>
            <a:off x="4499992" y="4365104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2040" y="4725144"/>
            <a:ext cx="1512168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Value is not null</a:t>
            </a:r>
            <a:endParaRPr lang="zh-CN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5580112" y="5373216"/>
            <a:ext cx="2160240" cy="60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Print value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87824" y="3861048"/>
            <a:ext cx="30243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Eliminate the original word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46" idx="2"/>
            <a:endCxn id="24" idx="0"/>
          </p:cNvCxnSpPr>
          <p:nvPr/>
        </p:nvCxnSpPr>
        <p:spPr>
          <a:xfrm>
            <a:off x="4499992" y="35010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形状 84"/>
          <p:cNvCxnSpPr>
            <a:stCxn id="46" idx="1"/>
            <a:endCxn id="57" idx="0"/>
          </p:cNvCxnSpPr>
          <p:nvPr/>
        </p:nvCxnSpPr>
        <p:spPr>
          <a:xfrm rot="10800000" flipV="1">
            <a:off x="2339752" y="3284984"/>
            <a:ext cx="576064" cy="21328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99592" y="4149080"/>
            <a:ext cx="172819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input is not a key </a:t>
            </a:r>
            <a:endParaRPr lang="zh-CN" altLang="en-US" sz="1600" dirty="0"/>
          </a:p>
        </p:txBody>
      </p:sp>
      <p:cxnSp>
        <p:nvCxnSpPr>
          <p:cNvPr id="112" name="直接箭头连接符 111"/>
          <p:cNvCxnSpPr>
            <a:stCxn id="7" idx="2"/>
            <a:endCxn id="42" idx="0"/>
          </p:cNvCxnSpPr>
          <p:nvPr/>
        </p:nvCxnSpPr>
        <p:spPr>
          <a:xfrm flipH="1">
            <a:off x="4499992" y="1916832"/>
            <a:ext cx="900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140968"/>
            <a:ext cx="2232248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Signature  Name</a:t>
            </a:r>
          </a:p>
          <a:p>
            <a:pPr algn="ctr"/>
            <a:r>
              <a:rPr lang="nn-NO" altLang="zh-CN" dirty="0" smtClean="0"/>
              <a:t>ALT , Alta </a:t>
            </a:r>
            <a:endParaRPr lang="nn-NO" altLang="zh-CN" dirty="0" smtClean="0"/>
          </a:p>
          <a:p>
            <a:pPr algn="ctr"/>
            <a:r>
              <a:rPr lang="nn-NO" altLang="zh-CN" dirty="0" smtClean="0"/>
              <a:t>ALT </a:t>
            </a:r>
            <a:r>
              <a:rPr lang="nn-NO" altLang="zh-CN" dirty="0" smtClean="0"/>
              <a:t>, Alda </a:t>
            </a:r>
            <a:endParaRPr lang="nn-NO" altLang="zh-CN" dirty="0" smtClean="0"/>
          </a:p>
          <a:p>
            <a:pPr algn="ctr"/>
            <a:r>
              <a:rPr lang="nn-NO" altLang="zh-CN" dirty="0" smtClean="0"/>
              <a:t>ALT </a:t>
            </a:r>
            <a:r>
              <a:rPr lang="nn-NO" altLang="zh-CN" dirty="0" smtClean="0"/>
              <a:t>, </a:t>
            </a:r>
            <a:r>
              <a:rPr lang="nn-NO" altLang="zh-CN" dirty="0" smtClean="0"/>
              <a:t>Alida</a:t>
            </a:r>
          </a:p>
          <a:p>
            <a:pPr algn="ctr"/>
            <a:r>
              <a:rPr lang="de-DE" altLang="zh-CN" dirty="0" smtClean="0"/>
              <a:t>ALT </a:t>
            </a:r>
            <a:r>
              <a:rPr lang="de-DE" altLang="zh-CN" dirty="0" smtClean="0"/>
              <a:t>, Aleta </a:t>
            </a:r>
            <a:endParaRPr lang="de-DE" altLang="zh-CN" dirty="0" smtClean="0"/>
          </a:p>
          <a:p>
            <a:pPr algn="ctr"/>
            <a:r>
              <a:rPr lang="de-DE" altLang="zh-CN" dirty="0" smtClean="0"/>
              <a:t>ALTKRX </a:t>
            </a:r>
            <a:r>
              <a:rPr lang="de-DE" altLang="zh-CN" dirty="0" smtClean="0"/>
              <a:t>, </a:t>
            </a:r>
            <a:r>
              <a:rPr lang="de-DE" altLang="zh-CN" dirty="0" smtClean="0"/>
              <a:t>Altagracia</a:t>
            </a:r>
          </a:p>
          <a:p>
            <a:pPr algn="ctr"/>
            <a:endParaRPr lang="de-DE" altLang="zh-CN" dirty="0" smtClean="0"/>
          </a:p>
          <a:p>
            <a:pPr algn="ctr"/>
            <a:r>
              <a:rPr lang="de-DE" altLang="zh-CN" dirty="0" smtClean="0"/>
              <a:t>...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059832" y="450912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572000" y="3717032"/>
            <a:ext cx="3312368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  Value</a:t>
            </a:r>
          </a:p>
          <a:p>
            <a:pPr algn="ctr"/>
            <a:r>
              <a:rPr lang="de-DE" altLang="zh-CN" dirty="0" smtClean="0"/>
              <a:t>ALT </a:t>
            </a:r>
            <a:r>
              <a:rPr lang="de-DE" altLang="zh-CN" dirty="0" smtClean="0"/>
              <a:t>  </a:t>
            </a:r>
            <a:r>
              <a:rPr lang="de-DE" altLang="zh-CN" dirty="0" smtClean="0"/>
              <a:t>Aleta </a:t>
            </a:r>
            <a:r>
              <a:rPr lang="nn-NO" altLang="zh-CN" dirty="0" smtClean="0"/>
              <a:t>, Alda </a:t>
            </a:r>
            <a:r>
              <a:rPr lang="nn-NO" altLang="zh-CN" dirty="0" smtClean="0"/>
              <a:t>, Alida,</a:t>
            </a:r>
            <a:r>
              <a:rPr lang="de-DE" altLang="zh-CN" dirty="0" smtClean="0"/>
              <a:t>Aleta </a:t>
            </a:r>
            <a:endParaRPr lang="de-DE" altLang="zh-CN" dirty="0" smtClean="0"/>
          </a:p>
          <a:p>
            <a:pPr algn="ctr"/>
            <a:r>
              <a:rPr lang="de-DE" altLang="zh-CN" dirty="0" smtClean="0"/>
              <a:t>ALTKRX </a:t>
            </a:r>
            <a:r>
              <a:rPr lang="de-DE" altLang="zh-CN" dirty="0" smtClean="0"/>
              <a:t>   </a:t>
            </a:r>
            <a:r>
              <a:rPr lang="de-DE" altLang="zh-CN" dirty="0" smtClean="0"/>
              <a:t>Altagracia </a:t>
            </a:r>
            <a:endParaRPr lang="de-DE" altLang="zh-CN" dirty="0" smtClean="0"/>
          </a:p>
          <a:p>
            <a:pPr algn="ctr"/>
            <a:endParaRPr lang="de-DE" altLang="zh-CN" dirty="0" smtClean="0"/>
          </a:p>
          <a:p>
            <a:pPr algn="ctr"/>
            <a:r>
              <a:rPr lang="de-DE" altLang="zh-CN" dirty="0" smtClean="0"/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400506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Dict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59632" y="20608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23528" y="764704"/>
            <a:ext cx="2592288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err="1" smtClean="0"/>
              <a:t>Soundex</a:t>
            </a:r>
            <a:r>
              <a:rPr lang="en-US" altLang="zh-CN" dirty="0" smtClean="0"/>
              <a:t> function</a:t>
            </a:r>
          </a:p>
          <a:p>
            <a:pPr algn="ctr"/>
            <a:r>
              <a:rPr lang="en-US" altLang="zh-CN" dirty="0" smtClean="0"/>
              <a:t>In Python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16016" y="476672"/>
            <a:ext cx="2952328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Female name</a:t>
            </a:r>
          </a:p>
          <a:p>
            <a:pPr algn="ctr"/>
            <a:r>
              <a:rPr lang="de-DE" altLang="zh-CN" dirty="0" smtClean="0"/>
              <a:t>Alta </a:t>
            </a:r>
          </a:p>
          <a:p>
            <a:pPr algn="ctr"/>
            <a:r>
              <a:rPr lang="de-DE" altLang="zh-CN" dirty="0" smtClean="0"/>
              <a:t>Alda</a:t>
            </a:r>
          </a:p>
          <a:p>
            <a:pPr algn="ctr"/>
            <a:r>
              <a:rPr lang="de-DE" altLang="zh-CN" dirty="0" smtClean="0"/>
              <a:t> Alida</a:t>
            </a:r>
          </a:p>
          <a:p>
            <a:pPr algn="ctr"/>
            <a:r>
              <a:rPr lang="de-DE" altLang="zh-CN" dirty="0" smtClean="0"/>
              <a:t> Aleta</a:t>
            </a:r>
          </a:p>
          <a:p>
            <a:pPr algn="ctr"/>
            <a:r>
              <a:rPr lang="de-DE" altLang="zh-CN" dirty="0" smtClean="0"/>
              <a:t> </a:t>
            </a:r>
            <a:r>
              <a:rPr lang="de-DE" altLang="zh-CN" dirty="0" smtClean="0"/>
              <a:t>Altagracia </a:t>
            </a:r>
            <a:endParaRPr lang="de-DE" altLang="zh-CN" dirty="0" smtClean="0"/>
          </a:p>
          <a:p>
            <a:pPr algn="ctr"/>
            <a:r>
              <a:rPr lang="de-DE" altLang="zh-CN" dirty="0" smtClean="0"/>
              <a:t>...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059832" y="126876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</Words>
  <Application>Microsoft Office PowerPoint</Application>
  <PresentationFormat>全屏显示(4:3)</PresentationFormat>
  <Paragraphs>35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julia</cp:lastModifiedBy>
  <cp:revision>4</cp:revision>
  <dcterms:modified xsi:type="dcterms:W3CDTF">2018-03-22T01:21:12Z</dcterms:modified>
</cp:coreProperties>
</file>