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7"/>
  </p:notesMasterIdLst>
  <p:sldIdLst>
    <p:sldId id="256" r:id="rId2"/>
    <p:sldId id="292" r:id="rId3"/>
    <p:sldId id="259" r:id="rId4"/>
    <p:sldId id="265" r:id="rId5"/>
    <p:sldId id="285" r:id="rId6"/>
    <p:sldId id="286" r:id="rId7"/>
    <p:sldId id="287" r:id="rId8"/>
    <p:sldId id="288" r:id="rId9"/>
    <p:sldId id="260" r:id="rId10"/>
    <p:sldId id="289" r:id="rId11"/>
    <p:sldId id="290" r:id="rId12"/>
    <p:sldId id="291" r:id="rId13"/>
    <p:sldId id="278" r:id="rId14"/>
    <p:sldId id="293" r:id="rId15"/>
    <p:sldId id="280" r:id="rId16"/>
  </p:sldIdLst>
  <p:sldSz cx="9144000" cy="5143500" type="screen16x9"/>
  <p:notesSz cx="6858000" cy="9144000"/>
  <p:embeddedFontLst>
    <p:embeddedFont>
      <p:font typeface="Lora" panose="020B0604020202020204"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B71A80-1213-4616-AF36-1FEE6F3A0C14}">
  <a:tblStyle styleId="{22B71A80-1213-4616-AF36-1FEE6F3A0C14}"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3119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81259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3977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908355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7820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4179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0362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0033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7144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wrap="square" lIns="91425" tIns="91425" rIns="91425" bIns="91425" anchor="b" anchorCtr="0"/>
          <a:lstStyle>
            <a:lvl1pPr lvl="0">
              <a:spcBef>
                <a:spcPts val="0"/>
              </a:spcBef>
              <a:buSzPts val="3600"/>
              <a:buNone/>
              <a:defRPr sz="3600"/>
            </a:lvl1pPr>
            <a:lvl2pPr lvl="1">
              <a:spcBef>
                <a:spcPts val="0"/>
              </a:spcBef>
              <a:buSzPts val="3600"/>
              <a:buNone/>
              <a:defRPr sz="3600"/>
            </a:lvl2pPr>
            <a:lvl3pPr lvl="2">
              <a:spcBef>
                <a:spcPts val="0"/>
              </a:spcBef>
              <a:buSzPts val="3600"/>
              <a:buNone/>
              <a:defRPr sz="3600"/>
            </a:lvl3pPr>
            <a:lvl4pPr lvl="3">
              <a:spcBef>
                <a:spcPts val="0"/>
              </a:spcBef>
              <a:buSzPts val="3600"/>
              <a:buNone/>
              <a:defRPr sz="3600"/>
            </a:lvl4pPr>
            <a:lvl5pPr lvl="4">
              <a:spcBef>
                <a:spcPts val="0"/>
              </a:spcBef>
              <a:buSzPts val="3600"/>
              <a:buNone/>
              <a:defRPr sz="3600"/>
            </a:lvl5pPr>
            <a:lvl6pPr lvl="5">
              <a:spcBef>
                <a:spcPts val="0"/>
              </a:spcBef>
              <a:buSzPts val="3600"/>
              <a:buNone/>
              <a:defRPr sz="3600"/>
            </a:lvl6pPr>
            <a:lvl7pPr lvl="6">
              <a:spcBef>
                <a:spcPts val="0"/>
              </a:spcBef>
              <a:buSzPts val="3600"/>
              <a:buNone/>
              <a:defRPr sz="3600"/>
            </a:lvl7pPr>
            <a:lvl8pPr lvl="7">
              <a:spcBef>
                <a:spcPts val="0"/>
              </a:spcBef>
              <a:buSzPts val="3600"/>
              <a:buNone/>
              <a:defRPr sz="3600"/>
            </a:lvl8pPr>
            <a:lvl9pPr lvl="8">
              <a:spcBef>
                <a:spcPts val="0"/>
              </a:spcBef>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7000" cy="567000"/>
          </a:xfrm>
          <a:prstGeom prst="ellipse">
            <a:avLst/>
          </a:prstGeom>
          <a:solidFill>
            <a:srgbClr val="FFCD00"/>
          </a:solidFill>
          <a:ln>
            <a:noFill/>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800"/>
          </a:xfrm>
          <a:prstGeom prst="rect">
            <a:avLst/>
          </a:prstGeom>
        </p:spPr>
        <p:txBody>
          <a:bodyPr wrap="square" lIns="91425" tIns="91425" rIns="91425" bIns="91425" anchor="t" anchorCtr="0"/>
          <a:lstStyle>
            <a:lvl1pPr lvl="0" rtl="0">
              <a:spcBef>
                <a:spcPts val="0"/>
              </a:spcBef>
              <a:buClr>
                <a:srgbClr val="000000"/>
              </a:buClr>
              <a:buSzPts val="1400"/>
              <a:buNone/>
              <a:defRPr sz="1400">
                <a:highlight>
                  <a:srgbClr val="FFCD00"/>
                </a:highlight>
              </a:defRPr>
            </a:lvl1pPr>
            <a:lvl2pPr lvl="1" rtl="0">
              <a:spcBef>
                <a:spcPts val="0"/>
              </a:spcBef>
              <a:buClr>
                <a:schemeClr val="dk2"/>
              </a:buClr>
              <a:buSzPts val="1400"/>
              <a:buNone/>
              <a:defRPr sz="1400">
                <a:solidFill>
                  <a:schemeClr val="dk2"/>
                </a:solidFill>
                <a:highlight>
                  <a:srgbClr val="FFCD00"/>
                </a:highlight>
              </a:defRPr>
            </a:lvl2pPr>
            <a:lvl3pPr lvl="2" rtl="0">
              <a:spcBef>
                <a:spcPts val="0"/>
              </a:spcBef>
              <a:buClr>
                <a:schemeClr val="dk2"/>
              </a:buClr>
              <a:buSzPts val="1400"/>
              <a:buNone/>
              <a:defRPr sz="1400">
                <a:solidFill>
                  <a:schemeClr val="dk2"/>
                </a:solidFill>
                <a:highlight>
                  <a:srgbClr val="FFCD00"/>
                </a:highlight>
              </a:defRPr>
            </a:lvl3pPr>
            <a:lvl4pPr lvl="3" rtl="0">
              <a:spcBef>
                <a:spcPts val="0"/>
              </a:spcBef>
              <a:buClr>
                <a:schemeClr val="dk2"/>
              </a:buClr>
              <a:buSzPts val="1400"/>
              <a:buNone/>
              <a:defRPr sz="1400">
                <a:solidFill>
                  <a:schemeClr val="dk2"/>
                </a:solidFill>
                <a:highlight>
                  <a:srgbClr val="FFCD00"/>
                </a:highlight>
              </a:defRPr>
            </a:lvl4pPr>
            <a:lvl5pPr lvl="4" rtl="0">
              <a:spcBef>
                <a:spcPts val="0"/>
              </a:spcBef>
              <a:buClr>
                <a:schemeClr val="dk2"/>
              </a:buClr>
              <a:buSzPts val="1400"/>
              <a:buNone/>
              <a:defRPr sz="1400">
                <a:solidFill>
                  <a:schemeClr val="dk2"/>
                </a:solidFill>
                <a:highlight>
                  <a:srgbClr val="FFCD00"/>
                </a:highlight>
              </a:defRPr>
            </a:lvl5pPr>
            <a:lvl6pPr lvl="5" rtl="0">
              <a:spcBef>
                <a:spcPts val="0"/>
              </a:spcBef>
              <a:buClr>
                <a:schemeClr val="dk2"/>
              </a:buClr>
              <a:buSzPts val="1400"/>
              <a:buNone/>
              <a:defRPr sz="1400">
                <a:solidFill>
                  <a:schemeClr val="dk2"/>
                </a:solidFill>
                <a:highlight>
                  <a:srgbClr val="FFCD00"/>
                </a:highlight>
              </a:defRPr>
            </a:lvl6pPr>
            <a:lvl7pPr lvl="6" rtl="0">
              <a:spcBef>
                <a:spcPts val="0"/>
              </a:spcBef>
              <a:buClr>
                <a:schemeClr val="dk2"/>
              </a:buClr>
              <a:buSzPts val="1400"/>
              <a:buNone/>
              <a:defRPr sz="1400">
                <a:solidFill>
                  <a:schemeClr val="dk2"/>
                </a:solidFill>
                <a:highlight>
                  <a:srgbClr val="FFCD00"/>
                </a:highlight>
              </a:defRPr>
            </a:lvl7pPr>
            <a:lvl8pPr lvl="7" rtl="0">
              <a:spcBef>
                <a:spcPts val="0"/>
              </a:spcBef>
              <a:buClr>
                <a:schemeClr val="dk2"/>
              </a:buClr>
              <a:buSzPts val="1400"/>
              <a:buNone/>
              <a:defRPr sz="1400">
                <a:solidFill>
                  <a:schemeClr val="dk2"/>
                </a:solidFill>
                <a:highlight>
                  <a:srgbClr val="FFCD00"/>
                </a:highlight>
              </a:defRPr>
            </a:lvl8pPr>
            <a:lvl9pPr lvl="8" rtl="0">
              <a:spcBef>
                <a:spcPts val="0"/>
              </a:spcBef>
              <a:buClr>
                <a:schemeClr val="dk2"/>
              </a:buClr>
              <a:buSzPts val="1400"/>
              <a:buNone/>
              <a:defRPr sz="1400">
                <a:solidFill>
                  <a:schemeClr val="dk2"/>
                </a:solidFill>
                <a:highlight>
                  <a:srgbClr val="FFCD00"/>
                </a:highlight>
              </a:defRPr>
            </a:lvl9pPr>
          </a:lstStyle>
          <a:p>
            <a:endParaRPr/>
          </a:p>
        </p:txBody>
      </p:sp>
      <p:cxnSp>
        <p:nvCxnSpPr>
          <p:cNvPr id="14" name="Shape 14"/>
          <p:cNvCxnSpPr/>
          <p:nvPr/>
        </p:nvCxnSpPr>
        <p:spPr>
          <a:xfrm>
            <a:off x="-6025" y="2571762"/>
            <a:ext cx="1984500"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7000" cy="5670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sp>
        <p:nvSpPr>
          <p:cNvPr id="16" name="Shape 16"/>
          <p:cNvSpPr txBox="1">
            <a:spLocks noGrp="1"/>
          </p:cNvSpPr>
          <p:nvPr>
            <p:ph type="ctrTitle"/>
          </p:nvPr>
        </p:nvSpPr>
        <p:spPr>
          <a:xfrm>
            <a:off x="2022225" y="1693523"/>
            <a:ext cx="3787800" cy="1159800"/>
          </a:xfrm>
          <a:prstGeom prst="rect">
            <a:avLst/>
          </a:prstGeom>
        </p:spPr>
        <p:txBody>
          <a:bodyPr wrap="square" lIns="91425" tIns="91425" rIns="91425" bIns="91425" anchor="b" anchorCtr="0"/>
          <a:lstStyle>
            <a:lvl1pPr lvl="0" rtl="0">
              <a:spcBef>
                <a:spcPts val="0"/>
              </a:spcBef>
              <a:buSzPts val="3000"/>
              <a:buNone/>
              <a:defRPr sz="3000"/>
            </a:lvl1pPr>
            <a:lvl2pPr lvl="1" rtl="0">
              <a:spcBef>
                <a:spcPts val="0"/>
              </a:spcBef>
              <a:buSzPts val="3000"/>
              <a:buNone/>
              <a:defRPr sz="3000"/>
            </a:lvl2pPr>
            <a:lvl3pPr lvl="2" rtl="0">
              <a:spcBef>
                <a:spcPts val="0"/>
              </a:spcBef>
              <a:buSzPts val="3000"/>
              <a:buNone/>
              <a:defRPr sz="3000"/>
            </a:lvl3pPr>
            <a:lvl4pPr lvl="3" rtl="0">
              <a:spcBef>
                <a:spcPts val="0"/>
              </a:spcBef>
              <a:buSzPts val="3000"/>
              <a:buNone/>
              <a:defRPr sz="3000"/>
            </a:lvl4pPr>
            <a:lvl5pPr lvl="4" rtl="0">
              <a:spcBef>
                <a:spcPts val="0"/>
              </a:spcBef>
              <a:buSzPts val="3000"/>
              <a:buNone/>
              <a:defRPr sz="3000"/>
            </a:lvl5pPr>
            <a:lvl6pPr lvl="5" rtl="0">
              <a:spcBef>
                <a:spcPts val="0"/>
              </a:spcBef>
              <a:buSzPts val="3000"/>
              <a:buNone/>
              <a:defRPr sz="3000"/>
            </a:lvl6pPr>
            <a:lvl7pPr lvl="6" rtl="0">
              <a:spcBef>
                <a:spcPts val="0"/>
              </a:spcBef>
              <a:buSzPts val="3000"/>
              <a:buNone/>
              <a:defRPr sz="3000"/>
            </a:lvl7pPr>
            <a:lvl8pPr lvl="7" rtl="0">
              <a:spcBef>
                <a:spcPts val="0"/>
              </a:spcBef>
              <a:buSzPts val="3000"/>
              <a:buNone/>
              <a:defRPr sz="3000"/>
            </a:lvl8pPr>
            <a:lvl9pPr lvl="8" rtl="0">
              <a:spcBef>
                <a:spcPts val="0"/>
              </a:spcBef>
              <a:buSzPts val="3000"/>
              <a:buNone/>
              <a:defRPr sz="3000"/>
            </a:lvl9pPr>
          </a:lstStyle>
          <a:p>
            <a:endParaRPr/>
          </a:p>
        </p:txBody>
      </p:sp>
      <p:cxnSp>
        <p:nvCxnSpPr>
          <p:cNvPr id="17" name="Shape 17"/>
          <p:cNvCxnSpPr/>
          <p:nvPr/>
        </p:nvCxnSpPr>
        <p:spPr>
          <a:xfrm>
            <a:off x="5898975" y="2571750"/>
            <a:ext cx="32511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wrap="square" lIns="91425" tIns="91425" rIns="91425" bIns="91425" anchor="b" anchorCtr="0"/>
          <a:lstStyle>
            <a:lvl1pPr lvl="0" algn="ctr" rtl="0">
              <a:spcBef>
                <a:spcPts val="0"/>
              </a:spcBef>
              <a:buSzPts val="2400"/>
              <a:buFont typeface="Lora"/>
              <a:buChar char="◉"/>
              <a:defRPr sz="2400" i="1">
                <a:latin typeface="Lora"/>
                <a:ea typeface="Lora"/>
                <a:cs typeface="Lora"/>
                <a:sym typeface="Lora"/>
              </a:defRPr>
            </a:lvl1pPr>
            <a:lvl2pPr lvl="1" algn="ctr" rtl="0">
              <a:spcBef>
                <a:spcPts val="0"/>
              </a:spcBef>
              <a:buSzPts val="2000"/>
              <a:buFont typeface="Lora"/>
              <a:buChar char="○"/>
              <a:defRPr i="1">
                <a:latin typeface="Lora"/>
                <a:ea typeface="Lora"/>
                <a:cs typeface="Lora"/>
                <a:sym typeface="Lora"/>
              </a:defRPr>
            </a:lvl2pPr>
            <a:lvl3pPr lvl="2" algn="ctr" rtl="0">
              <a:spcBef>
                <a:spcPts val="0"/>
              </a:spcBef>
              <a:buSzPts val="2000"/>
              <a:buFont typeface="Lora"/>
              <a:buChar char="■"/>
              <a:defRPr i="1">
                <a:latin typeface="Lora"/>
                <a:ea typeface="Lora"/>
                <a:cs typeface="Lora"/>
                <a:sym typeface="Lora"/>
              </a:defRPr>
            </a:lvl3pPr>
            <a:lvl4pPr lvl="3" algn="ctr" rtl="0">
              <a:spcBef>
                <a:spcPts val="0"/>
              </a:spcBef>
              <a:buSzPts val="2400"/>
              <a:buFont typeface="Lora"/>
              <a:buChar char="●"/>
              <a:defRPr sz="2400" i="1">
                <a:latin typeface="Lora"/>
                <a:ea typeface="Lora"/>
                <a:cs typeface="Lora"/>
                <a:sym typeface="Lora"/>
              </a:defRPr>
            </a:lvl4pPr>
            <a:lvl5pPr lvl="4" algn="ctr" rtl="0">
              <a:spcBef>
                <a:spcPts val="0"/>
              </a:spcBef>
              <a:buSzPts val="2400"/>
              <a:buFont typeface="Lora"/>
              <a:buChar char="○"/>
              <a:defRPr sz="2400" i="1">
                <a:latin typeface="Lora"/>
                <a:ea typeface="Lora"/>
                <a:cs typeface="Lora"/>
                <a:sym typeface="Lora"/>
              </a:defRPr>
            </a:lvl5pPr>
            <a:lvl6pPr lvl="5" algn="ctr" rtl="0">
              <a:spcBef>
                <a:spcPts val="0"/>
              </a:spcBef>
              <a:buSzPts val="2400"/>
              <a:buFont typeface="Lora"/>
              <a:buChar char="■"/>
              <a:defRPr sz="2400" i="1">
                <a:latin typeface="Lora"/>
                <a:ea typeface="Lora"/>
                <a:cs typeface="Lora"/>
                <a:sym typeface="Lora"/>
              </a:defRPr>
            </a:lvl6pPr>
            <a:lvl7pPr lvl="6" algn="ctr" rtl="0">
              <a:spcBef>
                <a:spcPts val="0"/>
              </a:spcBef>
              <a:buSzPts val="2400"/>
              <a:buFont typeface="Lora"/>
              <a:buChar char="●"/>
              <a:defRPr sz="2400" i="1">
                <a:latin typeface="Lora"/>
                <a:ea typeface="Lora"/>
                <a:cs typeface="Lora"/>
                <a:sym typeface="Lora"/>
              </a:defRPr>
            </a:lvl7pPr>
            <a:lvl8pPr lvl="7" algn="ctr" rtl="0">
              <a:spcBef>
                <a:spcPts val="0"/>
              </a:spcBef>
              <a:buSzPts val="2400"/>
              <a:buFont typeface="Lora"/>
              <a:buChar char="○"/>
              <a:defRPr sz="2400" i="1">
                <a:latin typeface="Lora"/>
                <a:ea typeface="Lora"/>
                <a:cs typeface="Lora"/>
                <a:sym typeface="Lora"/>
              </a:defRPr>
            </a:lvl8pPr>
            <a:lvl9pPr lvl="8" algn="ctr">
              <a:spcBef>
                <a:spcPts val="0"/>
              </a:spcBef>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lg" len="lg"/>
            <a:tailEnd type="none" w="lg" len="lg"/>
          </a:ln>
        </p:spPr>
      </p:cxnSp>
      <p:sp>
        <p:nvSpPr>
          <p:cNvPr id="21" name="Shape 21"/>
          <p:cNvSpPr/>
          <p:nvPr/>
        </p:nvSpPr>
        <p:spPr>
          <a:xfrm>
            <a:off x="4288500" y="3393000"/>
            <a:ext cx="567000" cy="5670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sp>
        <p:nvSpPr>
          <p:cNvPr id="22" name="Shape 22"/>
          <p:cNvSpPr txBox="1"/>
          <p:nvPr/>
        </p:nvSpPr>
        <p:spPr>
          <a:xfrm>
            <a:off x="3593400" y="3412652"/>
            <a:ext cx="1957200" cy="6537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 sz="3600" b="1">
                <a:latin typeface="Lora"/>
                <a:ea typeface="Lora"/>
                <a:cs typeface="Lora"/>
                <a:sym typeface="Lor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7"/>
            <a:ext cx="405900" cy="4059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sp>
        <p:nvSpPr>
          <p:cNvPr id="26" name="Shape 26"/>
          <p:cNvSpPr txBox="1">
            <a:spLocks noGrp="1"/>
          </p:cNvSpPr>
          <p:nvPr>
            <p:ph type="title"/>
          </p:nvPr>
        </p:nvSpPr>
        <p:spPr>
          <a:xfrm>
            <a:off x="1381250" y="922668"/>
            <a:ext cx="3878400" cy="435600"/>
          </a:xfrm>
          <a:prstGeom prst="rect">
            <a:avLst/>
          </a:prstGeom>
        </p:spPr>
        <p:txBody>
          <a:bodyPr wrap="square" lIns="91425" tIns="91425" rIns="91425" bIns="91425" anchor="ctr" anchorCtr="0"/>
          <a:lstStyle>
            <a:lvl1pPr lvl="0" rtl="0">
              <a:spcBef>
                <a:spcPts val="0"/>
              </a:spcBef>
              <a:buSzPts val="2000"/>
              <a:buFont typeface="Lora"/>
              <a:buNone/>
              <a:defRPr sz="2000" b="1">
                <a:latin typeface="Lora"/>
                <a:ea typeface="Lora"/>
                <a:cs typeface="Lora"/>
                <a:sym typeface="Lora"/>
              </a:defRPr>
            </a:lvl1pPr>
            <a:lvl2pPr lvl="1" rtl="0">
              <a:spcBef>
                <a:spcPts val="0"/>
              </a:spcBef>
              <a:buSzPts val="2000"/>
              <a:buFont typeface="Lora"/>
              <a:buNone/>
              <a:defRPr sz="2000" b="1">
                <a:highlight>
                  <a:srgbClr val="FFFFFF"/>
                </a:highlight>
                <a:latin typeface="Lora"/>
                <a:ea typeface="Lora"/>
                <a:cs typeface="Lora"/>
                <a:sym typeface="Lora"/>
              </a:defRPr>
            </a:lvl2pPr>
            <a:lvl3pPr lvl="2" rtl="0">
              <a:spcBef>
                <a:spcPts val="0"/>
              </a:spcBef>
              <a:buSzPts val="2000"/>
              <a:buFont typeface="Lora"/>
              <a:buNone/>
              <a:defRPr sz="2000" b="1">
                <a:highlight>
                  <a:srgbClr val="FFFFFF"/>
                </a:highlight>
                <a:latin typeface="Lora"/>
                <a:ea typeface="Lora"/>
                <a:cs typeface="Lora"/>
                <a:sym typeface="Lora"/>
              </a:defRPr>
            </a:lvl3pPr>
            <a:lvl4pPr lvl="3" rtl="0">
              <a:spcBef>
                <a:spcPts val="0"/>
              </a:spcBef>
              <a:buSzPts val="2000"/>
              <a:buFont typeface="Lora"/>
              <a:buNone/>
              <a:defRPr sz="2000" b="1">
                <a:highlight>
                  <a:srgbClr val="FFFFFF"/>
                </a:highlight>
                <a:latin typeface="Lora"/>
                <a:ea typeface="Lora"/>
                <a:cs typeface="Lora"/>
                <a:sym typeface="Lora"/>
              </a:defRPr>
            </a:lvl4pPr>
            <a:lvl5pPr lvl="4" rtl="0">
              <a:spcBef>
                <a:spcPts val="0"/>
              </a:spcBef>
              <a:buSzPts val="2000"/>
              <a:buFont typeface="Lora"/>
              <a:buNone/>
              <a:defRPr sz="2000" b="1">
                <a:highlight>
                  <a:srgbClr val="FFFFFF"/>
                </a:highlight>
                <a:latin typeface="Lora"/>
                <a:ea typeface="Lora"/>
                <a:cs typeface="Lora"/>
                <a:sym typeface="Lora"/>
              </a:defRPr>
            </a:lvl5pPr>
            <a:lvl6pPr lvl="5" rtl="0">
              <a:spcBef>
                <a:spcPts val="0"/>
              </a:spcBef>
              <a:buSzPts val="2000"/>
              <a:buFont typeface="Lora"/>
              <a:buNone/>
              <a:defRPr sz="2000" b="1">
                <a:highlight>
                  <a:srgbClr val="FFFFFF"/>
                </a:highlight>
                <a:latin typeface="Lora"/>
                <a:ea typeface="Lora"/>
                <a:cs typeface="Lora"/>
                <a:sym typeface="Lora"/>
              </a:defRPr>
            </a:lvl6pPr>
            <a:lvl7pPr lvl="6" rtl="0">
              <a:spcBef>
                <a:spcPts val="0"/>
              </a:spcBef>
              <a:buSzPts val="2000"/>
              <a:buFont typeface="Lora"/>
              <a:buNone/>
              <a:defRPr sz="2000" b="1">
                <a:highlight>
                  <a:srgbClr val="FFFFFF"/>
                </a:highlight>
                <a:latin typeface="Lora"/>
                <a:ea typeface="Lora"/>
                <a:cs typeface="Lora"/>
                <a:sym typeface="Lora"/>
              </a:defRPr>
            </a:lvl7pPr>
            <a:lvl8pPr lvl="7" rtl="0">
              <a:spcBef>
                <a:spcPts val="0"/>
              </a:spcBef>
              <a:buSzPts val="2000"/>
              <a:buFont typeface="Lora"/>
              <a:buNone/>
              <a:defRPr sz="2000" b="1">
                <a:highlight>
                  <a:srgbClr val="FFFFFF"/>
                </a:highlight>
                <a:latin typeface="Lora"/>
                <a:ea typeface="Lora"/>
                <a:cs typeface="Lora"/>
                <a:sym typeface="Lora"/>
              </a:defRPr>
            </a:lvl8pPr>
            <a:lvl9pPr lvl="8" rtl="0">
              <a:spcBef>
                <a:spcPts val="0"/>
              </a:spcBef>
              <a:buSzPts val="2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wrap="square" lIns="91425" tIns="91425" rIns="91425" bIns="91425" anchor="t" anchorCtr="0"/>
          <a:lstStyle>
            <a:lvl1pPr lvl="0" rtl="0">
              <a:spcBef>
                <a:spcPts val="600"/>
              </a:spcBef>
              <a:buClr>
                <a:srgbClr val="FFCD00"/>
              </a:buClr>
              <a:buSzPts val="24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2pPr>
            <a:lvl3pPr lvl="2" rtl="0">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3pPr>
            <a:lvl4pPr lvl="3"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4pPr>
            <a:lvl5pPr lvl="4"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5pPr>
            <a:lvl6pPr lvl="5"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6pPr>
            <a:lvl7pPr lvl="6"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7pPr>
            <a:lvl8pPr lvl="7"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8pPr>
            <a:lvl9pPr lvl="8" rtl="0">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4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wrap="square" lIns="91425" tIns="91425" rIns="91425" bIns="91425" anchor="t" anchorCtr="0"/>
          <a:lstStyle>
            <a:lvl1pPr lvl="0">
              <a:spcBef>
                <a:spcPts val="600"/>
              </a:spcBef>
              <a:buClr>
                <a:srgbClr val="FFCD00"/>
              </a:buClr>
              <a:buSzPts val="24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2pPr>
            <a:lvl3pPr lvl="2">
              <a:spcBef>
                <a:spcPts val="480"/>
              </a:spcBef>
              <a:buClr>
                <a:srgbClr val="FFCD00"/>
              </a:buClr>
              <a:buSzPts val="2000"/>
              <a:buFont typeface="Quattrocento Sans"/>
              <a:buChar char="■"/>
              <a:defRPr sz="2000">
                <a:latin typeface="Quattrocento Sans"/>
                <a:ea typeface="Quattrocento Sans"/>
                <a:cs typeface="Quattrocento Sans"/>
                <a:sym typeface="Quattrocento Sans"/>
              </a:defRPr>
            </a:lvl3pPr>
            <a:lvl4pPr lvl="3">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4pPr>
            <a:lvl5pPr lvl="4">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5pPr>
            <a:lvl6pPr lvl="5">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6pPr>
            <a:lvl7pPr lvl="6">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7pPr>
            <a:lvl8pPr lvl="7">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8pPr>
            <a:lvl9pPr lvl="8">
              <a:spcBef>
                <a:spcPts val="360"/>
              </a:spcBef>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wrap="square" lIns="91425" tIns="91425" rIns="91425" bIns="91425" anchor="ctr" anchorCtr="0"/>
          <a:lstStyle>
            <a:lvl1pPr lvl="0">
              <a:spcBef>
                <a:spcPts val="0"/>
              </a:spcBef>
              <a:buSzPts val="2000"/>
              <a:buFont typeface="Lora"/>
              <a:buNone/>
              <a:defRPr sz="2000" b="1">
                <a:latin typeface="Lora"/>
                <a:ea typeface="Lora"/>
                <a:cs typeface="Lora"/>
                <a:sym typeface="Lora"/>
              </a:defRPr>
            </a:lvl1pPr>
            <a:lvl2pPr lvl="1">
              <a:spcBef>
                <a:spcPts val="0"/>
              </a:spcBef>
              <a:buSzPts val="2000"/>
              <a:buFont typeface="Lora"/>
              <a:buNone/>
              <a:defRPr sz="2000" b="1">
                <a:latin typeface="Lora"/>
                <a:ea typeface="Lora"/>
                <a:cs typeface="Lora"/>
                <a:sym typeface="Lora"/>
              </a:defRPr>
            </a:lvl2pPr>
            <a:lvl3pPr lvl="2">
              <a:spcBef>
                <a:spcPts val="0"/>
              </a:spcBef>
              <a:buSzPts val="2000"/>
              <a:buFont typeface="Lora"/>
              <a:buNone/>
              <a:defRPr sz="2000" b="1">
                <a:latin typeface="Lora"/>
                <a:ea typeface="Lora"/>
                <a:cs typeface="Lora"/>
                <a:sym typeface="Lora"/>
              </a:defRPr>
            </a:lvl3pPr>
            <a:lvl4pPr lvl="3">
              <a:spcBef>
                <a:spcPts val="0"/>
              </a:spcBef>
              <a:buSzPts val="2000"/>
              <a:buFont typeface="Lora"/>
              <a:buNone/>
              <a:defRPr sz="2000" b="1">
                <a:latin typeface="Lora"/>
                <a:ea typeface="Lora"/>
                <a:cs typeface="Lora"/>
                <a:sym typeface="Lora"/>
              </a:defRPr>
            </a:lvl4pPr>
            <a:lvl5pPr lvl="4">
              <a:spcBef>
                <a:spcPts val="0"/>
              </a:spcBef>
              <a:buSzPts val="2000"/>
              <a:buFont typeface="Lora"/>
              <a:buNone/>
              <a:defRPr sz="2000" b="1">
                <a:latin typeface="Lora"/>
                <a:ea typeface="Lora"/>
                <a:cs typeface="Lora"/>
                <a:sym typeface="Lora"/>
              </a:defRPr>
            </a:lvl5pPr>
            <a:lvl6pPr lvl="5">
              <a:spcBef>
                <a:spcPts val="0"/>
              </a:spcBef>
              <a:buSzPts val="2000"/>
              <a:buFont typeface="Lora"/>
              <a:buNone/>
              <a:defRPr sz="2000" b="1">
                <a:latin typeface="Lora"/>
                <a:ea typeface="Lora"/>
                <a:cs typeface="Lora"/>
                <a:sym typeface="Lora"/>
              </a:defRPr>
            </a:lvl6pPr>
            <a:lvl7pPr lvl="6">
              <a:spcBef>
                <a:spcPts val="0"/>
              </a:spcBef>
              <a:buSzPts val="2000"/>
              <a:buFont typeface="Lora"/>
              <a:buNone/>
              <a:defRPr sz="2000" b="1">
                <a:latin typeface="Lora"/>
                <a:ea typeface="Lora"/>
                <a:cs typeface="Lora"/>
                <a:sym typeface="Lora"/>
              </a:defRPr>
            </a:lvl7pPr>
            <a:lvl8pPr lvl="7">
              <a:spcBef>
                <a:spcPts val="0"/>
              </a:spcBef>
              <a:buSzPts val="2000"/>
              <a:buFont typeface="Lora"/>
              <a:buNone/>
              <a:defRPr sz="2000" b="1">
                <a:latin typeface="Lora"/>
                <a:ea typeface="Lora"/>
                <a:cs typeface="Lora"/>
                <a:sym typeface="Lora"/>
              </a:defRPr>
            </a:lvl8pPr>
            <a:lvl9pPr lvl="8">
              <a:spcBef>
                <a:spcPts val="0"/>
              </a:spcBef>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488373" y="1672936"/>
            <a:ext cx="7273636" cy="1490752"/>
          </a:xfrm>
          <a:prstGeom prst="rect">
            <a:avLst/>
          </a:prstGeom>
        </p:spPr>
        <p:txBody>
          <a:bodyPr wrap="square" lIns="91425" tIns="91425" rIns="91425" bIns="91425" anchor="b" anchorCtr="0">
            <a:noAutofit/>
          </a:bodyPr>
          <a:lstStyle/>
          <a:p>
            <a:pPr lvl="0"/>
            <a:r>
              <a:rPr lang="en-US" sz="3200" dirty="0"/>
              <a:t>Signoraware </a:t>
            </a:r>
            <a:r>
              <a:rPr lang="en-US" sz="3200" dirty="0" smtClean="0"/>
              <a:t>Advertisements</a:t>
            </a:r>
            <a:r>
              <a:rPr lang="en-US" dirty="0" smtClean="0"/>
              <a:t/>
            </a:r>
            <a:br>
              <a:rPr lang="en-US" dirty="0" smtClean="0"/>
            </a:br>
            <a:r>
              <a:rPr lang="en-US" sz="4000" dirty="0" smtClean="0"/>
              <a:t>Agency </a:t>
            </a:r>
            <a:r>
              <a:rPr lang="en-US" sz="4000" dirty="0" smtClean="0">
                <a:solidFill>
                  <a:srgbClr val="FFC000"/>
                </a:solidFill>
              </a:rPr>
              <a:t>Recommendations</a:t>
            </a:r>
            <a:endParaRPr lang="en" dirty="0">
              <a:solidFill>
                <a:srgbClr val="FFC000"/>
              </a:solidFill>
            </a:endParaRPr>
          </a:p>
        </p:txBody>
      </p:sp>
      <p:grpSp>
        <p:nvGrpSpPr>
          <p:cNvPr id="62" name="Shape 62"/>
          <p:cNvGrpSpPr/>
          <p:nvPr/>
        </p:nvGrpSpPr>
        <p:grpSpPr>
          <a:xfrm>
            <a:off x="1299165" y="3511424"/>
            <a:ext cx="215966" cy="342399"/>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11034" y="1992350"/>
            <a:ext cx="6041120" cy="1159800"/>
          </a:xfrm>
          <a:prstGeom prst="rect">
            <a:avLst/>
          </a:prstGeom>
        </p:spPr>
        <p:txBody>
          <a:bodyPr wrap="square" lIns="91425" tIns="91425" rIns="91425" bIns="91425" anchor="b" anchorCtr="0">
            <a:noAutofit/>
          </a:bodyPr>
          <a:lstStyle/>
          <a:p>
            <a:pPr marL="0" lvl="0" indent="0" rtl="0">
              <a:spcBef>
                <a:spcPts val="0"/>
              </a:spcBef>
              <a:buNone/>
            </a:pPr>
            <a:r>
              <a:rPr lang="en" dirty="0" smtClean="0"/>
              <a:t>KEEP YOUR </a:t>
            </a:r>
            <a:br>
              <a:rPr lang="en" dirty="0" smtClean="0"/>
            </a:br>
            <a:r>
              <a:rPr lang="en" dirty="0" smtClean="0"/>
              <a:t>FOOD ALIVE.</a:t>
            </a:r>
            <a:endParaRPr lang="en" dirty="0"/>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marL="0" lvl="0" indent="0" algn="ctr">
              <a:spcBef>
                <a:spcPts val="0"/>
              </a:spcBef>
              <a:buNone/>
            </a:pPr>
            <a:r>
              <a:rPr lang="en" sz="2400" dirty="0" smtClean="0">
                <a:solidFill>
                  <a:schemeClr val="dk1"/>
                </a:solidFill>
                <a:latin typeface="Lora"/>
                <a:ea typeface="Lora"/>
                <a:cs typeface="Lora"/>
                <a:sym typeface="Lora"/>
              </a:rPr>
              <a:t>4</a:t>
            </a:r>
            <a:endParaRPr lang="en" sz="2400" dirty="0">
              <a:solidFill>
                <a:schemeClr val="dk1"/>
              </a:solidFill>
              <a:latin typeface="Lora"/>
              <a:ea typeface="Lora"/>
              <a:cs typeface="Lora"/>
              <a:sym typeface="Lora"/>
            </a:endParaRPr>
          </a:p>
        </p:txBody>
      </p:sp>
    </p:spTree>
    <p:extLst>
      <p:ext uri="{BB962C8B-B14F-4D97-AF65-F5344CB8AC3E}">
        <p14:creationId xmlns:p14="http://schemas.microsoft.com/office/powerpoint/2010/main" val="1823158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1415438" y="975119"/>
            <a:ext cx="3775101" cy="3654300"/>
          </a:xfrm>
          <a:prstGeom prst="rect">
            <a:avLst/>
          </a:prstGeom>
        </p:spPr>
        <p:txBody>
          <a:bodyPr wrap="square" lIns="91425" tIns="91425" rIns="91425" bIns="91425" anchor="ctr" anchorCtr="0">
            <a:noAutofit/>
          </a:bodyPr>
          <a:lstStyle/>
          <a:p>
            <a:pPr marL="0" lvl="0" indent="-69850" rtl="0">
              <a:spcBef>
                <a:spcPts val="0"/>
              </a:spcBef>
              <a:buClr>
                <a:schemeClr val="dk1"/>
              </a:buClr>
              <a:buSzPts val="1100"/>
              <a:buFont typeface="Arial"/>
              <a:buNone/>
            </a:pPr>
            <a:r>
              <a:rPr lang="en" sz="1600" dirty="0" smtClean="0">
                <a:latin typeface="Lora" panose="020B0604020202020204" charset="0"/>
              </a:rPr>
              <a:t>This ad takes the path less travelled by Signoraware so far. It is quirky, positive and most importantly, brings a smile to the face of the viewer. It is perfect for a magazine ad where the colors would look natural. </a:t>
            </a:r>
          </a:p>
          <a:p>
            <a:pPr marL="0" lvl="0" indent="-69850" rtl="0">
              <a:spcBef>
                <a:spcPts val="0"/>
              </a:spcBef>
              <a:buClr>
                <a:schemeClr val="dk1"/>
              </a:buClr>
              <a:buSzPts val="1100"/>
              <a:buFont typeface="Arial"/>
              <a:buNone/>
            </a:pPr>
            <a:endParaRPr lang="en" sz="1600" dirty="0" smtClean="0">
              <a:latin typeface="Lora" panose="020B0604020202020204" charset="0"/>
            </a:endParaRPr>
          </a:p>
          <a:p>
            <a:pPr marL="0" lvl="0" indent="-69850" rtl="0">
              <a:spcBef>
                <a:spcPts val="0"/>
              </a:spcBef>
              <a:buClr>
                <a:schemeClr val="dk1"/>
              </a:buClr>
              <a:buSzPts val="1100"/>
              <a:buFont typeface="Arial"/>
              <a:buNone/>
            </a:pPr>
            <a:r>
              <a:rPr lang="en" sz="1600" dirty="0" smtClean="0">
                <a:latin typeface="Lora" panose="020B0604020202020204" charset="0"/>
              </a:rPr>
              <a:t>It incorporates the idea of Signoraware keeping your food gresh, happpy and alive for a long time and the body copy tells how.</a:t>
            </a:r>
          </a:p>
          <a:p>
            <a:pPr marL="0" lvl="0" indent="-69850" rtl="0">
              <a:spcBef>
                <a:spcPts val="0"/>
              </a:spcBef>
              <a:buClr>
                <a:schemeClr val="dk1"/>
              </a:buClr>
              <a:buSzPts val="1100"/>
              <a:buFont typeface="Arial"/>
              <a:buNone/>
            </a:pPr>
            <a:endParaRPr lang="en" sz="1600" dirty="0">
              <a:latin typeface="Lora" panose="020B0604020202020204" charset="0"/>
            </a:endParaRPr>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sp>
        <p:nvSpPr>
          <p:cNvPr id="169" name="Shape 169"/>
          <p:cNvSpPr/>
          <p:nvPr/>
        </p:nvSpPr>
        <p:spPr>
          <a:xfrm>
            <a:off x="625400" y="736700"/>
            <a:ext cx="790200" cy="7902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grpSp>
        <p:nvGrpSpPr>
          <p:cNvPr id="170" name="Shape 170"/>
          <p:cNvGrpSpPr/>
          <p:nvPr/>
        </p:nvGrpSpPr>
        <p:grpSpPr>
          <a:xfrm>
            <a:off x="842317" y="975119"/>
            <a:ext cx="356204" cy="313212"/>
            <a:chOff x="1929775" y="320925"/>
            <a:chExt cx="423800" cy="372650"/>
          </a:xfrm>
        </p:grpSpPr>
        <p:sp>
          <p:nvSpPr>
            <p:cNvPr id="171" name="Shape 171"/>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294" y="0"/>
            <a:ext cx="3636226" cy="5143500"/>
          </a:xfrm>
          <a:prstGeom prst="rect">
            <a:avLst/>
          </a:prstGeom>
        </p:spPr>
      </p:pic>
    </p:spTree>
    <p:extLst>
      <p:ext uri="{BB962C8B-B14F-4D97-AF65-F5344CB8AC3E}">
        <p14:creationId xmlns:p14="http://schemas.microsoft.com/office/powerpoint/2010/main" val="1337190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1362797" y="-300250"/>
            <a:ext cx="4173000" cy="3654300"/>
          </a:xfrm>
          <a:prstGeom prst="rect">
            <a:avLst/>
          </a:prstGeom>
        </p:spPr>
        <p:txBody>
          <a:bodyPr wrap="square" lIns="91425" tIns="91425" rIns="91425" bIns="91425" anchor="ctr" anchorCtr="0">
            <a:noAutofit/>
          </a:bodyPr>
          <a:lstStyle/>
          <a:p>
            <a:pPr marL="0" lvl="0" indent="-69850" rtl="0">
              <a:spcBef>
                <a:spcPts val="0"/>
              </a:spcBef>
              <a:buClr>
                <a:schemeClr val="dk1"/>
              </a:buClr>
              <a:buSzPts val="1100"/>
              <a:buFont typeface="Arial"/>
              <a:buNone/>
            </a:pPr>
            <a:r>
              <a:rPr lang="en" sz="2000" dirty="0" smtClean="0">
                <a:latin typeface="Lora" panose="020B0604020202020204" charset="0"/>
              </a:rPr>
              <a:t>Creative 2.</a:t>
            </a:r>
            <a:endParaRPr lang="en" sz="2000" dirty="0">
              <a:latin typeface="Lora" panose="020B0604020202020204" charset="0"/>
            </a:endParaRPr>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sp>
        <p:nvSpPr>
          <p:cNvPr id="169" name="Shape 169"/>
          <p:cNvSpPr/>
          <p:nvPr/>
        </p:nvSpPr>
        <p:spPr>
          <a:xfrm>
            <a:off x="625400" y="736700"/>
            <a:ext cx="790200" cy="7902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grpSp>
        <p:nvGrpSpPr>
          <p:cNvPr id="170" name="Shape 170"/>
          <p:cNvGrpSpPr/>
          <p:nvPr/>
        </p:nvGrpSpPr>
        <p:grpSpPr>
          <a:xfrm>
            <a:off x="842317" y="975119"/>
            <a:ext cx="356204" cy="313212"/>
            <a:chOff x="1929775" y="320925"/>
            <a:chExt cx="423800" cy="372650"/>
          </a:xfrm>
        </p:grpSpPr>
        <p:sp>
          <p:nvSpPr>
            <p:cNvPr id="171" name="Shape 171"/>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0452" y="0"/>
            <a:ext cx="3636226" cy="5143500"/>
          </a:xfrm>
          <a:prstGeom prst="rect">
            <a:avLst/>
          </a:prstGeom>
        </p:spPr>
      </p:pic>
    </p:spTree>
    <p:extLst>
      <p:ext uri="{BB962C8B-B14F-4D97-AF65-F5344CB8AC3E}">
        <p14:creationId xmlns:p14="http://schemas.microsoft.com/office/powerpoint/2010/main" val="4274846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p:nvPr/>
        </p:nvSpPr>
        <p:spPr>
          <a:xfrm>
            <a:off x="5244902" y="535613"/>
            <a:ext cx="2766489" cy="4072345"/>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latin typeface="Quattrocento Sans"/>
              <a:ea typeface="Quattrocento Sans"/>
              <a:cs typeface="Quattrocento Sans"/>
              <a:sym typeface="Quattrocento Sans"/>
            </a:endParaRPr>
          </a:p>
        </p:txBody>
      </p:sp>
      <p:sp>
        <p:nvSpPr>
          <p:cNvPr id="354" name="Shape 354"/>
          <p:cNvSpPr/>
          <p:nvPr/>
        </p:nvSpPr>
        <p:spPr>
          <a:xfrm>
            <a:off x="5443600" y="910325"/>
            <a:ext cx="2370365" cy="3333600"/>
          </a:xfrm>
          <a:prstGeom prst="rect">
            <a:avLst/>
          </a:prstGeom>
          <a:solidFill>
            <a:srgbClr val="F3F3F3"/>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000">
                <a:solidFill>
                  <a:srgbClr val="999999"/>
                </a:solidFill>
                <a:latin typeface="Quattrocento Sans"/>
                <a:ea typeface="Quattrocento Sans"/>
                <a:cs typeface="Quattrocento Sans"/>
                <a:sym typeface="Quattrocento Sans"/>
              </a:rPr>
              <a:t>Place your screenshot here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601" y="910325"/>
            <a:ext cx="2370364" cy="3352917"/>
          </a:xfrm>
          <a:prstGeom prst="rect">
            <a:avLst/>
          </a:prstGeom>
        </p:spPr>
      </p:pic>
      <p:sp>
        <p:nvSpPr>
          <p:cNvPr id="3" name="Title 2"/>
          <p:cNvSpPr>
            <a:spLocks noGrp="1"/>
          </p:cNvSpPr>
          <p:nvPr>
            <p:ph type="title"/>
          </p:nvPr>
        </p:nvSpPr>
        <p:spPr>
          <a:xfrm>
            <a:off x="1366502" y="1142402"/>
            <a:ext cx="3878400" cy="435600"/>
          </a:xfrm>
        </p:spPr>
        <p:txBody>
          <a:bodyPr/>
          <a:lstStyle/>
          <a:p>
            <a:r>
              <a:rPr lang="en-US" b="0" dirty="0" smtClean="0"/>
              <a:t>Also, these are perfect for</a:t>
            </a:r>
            <a:br>
              <a:rPr lang="en-US" b="0" dirty="0" smtClean="0"/>
            </a:br>
            <a:r>
              <a:rPr lang="en-US" b="0" dirty="0" smtClean="0"/>
              <a:t>Digital and Social Media</a:t>
            </a:r>
            <a:br>
              <a:rPr lang="en-US" b="0" dirty="0" smtClean="0"/>
            </a:br>
            <a:r>
              <a:rPr lang="en-US" b="0" dirty="0" smtClean="0"/>
              <a:t>communication.</a:t>
            </a:r>
            <a:endParaRPr lang="en-US" b="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p:nvPr/>
        </p:nvSpPr>
        <p:spPr>
          <a:xfrm>
            <a:off x="5244902" y="535613"/>
            <a:ext cx="2766489" cy="4072345"/>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latin typeface="Quattrocento Sans"/>
              <a:ea typeface="Quattrocento Sans"/>
              <a:cs typeface="Quattrocento Sans"/>
              <a:sym typeface="Quattrocento Sans"/>
            </a:endParaRPr>
          </a:p>
        </p:txBody>
      </p:sp>
      <p:sp>
        <p:nvSpPr>
          <p:cNvPr id="354" name="Shape 354"/>
          <p:cNvSpPr/>
          <p:nvPr/>
        </p:nvSpPr>
        <p:spPr>
          <a:xfrm>
            <a:off x="5443600" y="910325"/>
            <a:ext cx="2370365" cy="3333600"/>
          </a:xfrm>
          <a:prstGeom prst="rect">
            <a:avLst/>
          </a:prstGeom>
          <a:solidFill>
            <a:srgbClr val="F3F3F3"/>
          </a:solidFill>
          <a:ln w="9525" cap="flat"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buNone/>
            </a:pPr>
            <a:r>
              <a:rPr lang="en" sz="1000">
                <a:solidFill>
                  <a:srgbClr val="999999"/>
                </a:solidFill>
                <a:latin typeface="Quattrocento Sans"/>
                <a:ea typeface="Quattrocento Sans"/>
                <a:cs typeface="Quattrocento Sans"/>
                <a:sym typeface="Quattrocento Sans"/>
              </a:rPr>
              <a:t>Place your screenshot here</a:t>
            </a:r>
          </a:p>
        </p:txBody>
      </p:sp>
      <p:sp>
        <p:nvSpPr>
          <p:cNvPr id="355" name="Shape 355"/>
          <p:cNvSpPr txBox="1">
            <a:spLocks noGrp="1"/>
          </p:cNvSpPr>
          <p:nvPr>
            <p:ph type="title"/>
          </p:nvPr>
        </p:nvSpPr>
        <p:spPr>
          <a:xfrm>
            <a:off x="1366502" y="1142402"/>
            <a:ext cx="3878400" cy="435600"/>
          </a:xfrm>
          <a:prstGeom prst="rect">
            <a:avLst/>
          </a:prstGeom>
        </p:spPr>
        <p:txBody>
          <a:bodyPr wrap="square" lIns="91425" tIns="91425" rIns="91425" bIns="91425" anchor="ctr" anchorCtr="0">
            <a:noAutofit/>
          </a:bodyPr>
          <a:lstStyle/>
          <a:p>
            <a:pPr lvl="0"/>
            <a:r>
              <a:rPr lang="en-US" b="0" dirty="0"/>
              <a:t>Also, these are perfect for</a:t>
            </a:r>
            <a:br>
              <a:rPr lang="en-US" b="0" dirty="0"/>
            </a:br>
            <a:r>
              <a:rPr lang="en-US" b="0" dirty="0"/>
              <a:t>Digital and Social Media</a:t>
            </a:r>
            <a:br>
              <a:rPr lang="en-US" b="0" dirty="0"/>
            </a:br>
            <a:r>
              <a:rPr lang="en-US" b="0" dirty="0"/>
              <a:t>communication.</a:t>
            </a:r>
            <a:endParaRPr lang="en" b="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599" y="910324"/>
            <a:ext cx="2370365" cy="3352919"/>
          </a:xfrm>
          <a:prstGeom prst="rect">
            <a:avLst/>
          </a:prstGeom>
        </p:spPr>
      </p:pic>
    </p:spTree>
    <p:extLst>
      <p:ext uri="{BB962C8B-B14F-4D97-AF65-F5344CB8AC3E}">
        <p14:creationId xmlns:p14="http://schemas.microsoft.com/office/powerpoint/2010/main" val="1414544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377" name="Shape 377"/>
          <p:cNvSpPr txBox="1">
            <a:spLocks noGrp="1"/>
          </p:cNvSpPr>
          <p:nvPr>
            <p:ph type="ctrTitle" idx="4294967295"/>
          </p:nvPr>
        </p:nvSpPr>
        <p:spPr>
          <a:xfrm>
            <a:off x="2371625" y="816550"/>
            <a:ext cx="4908000" cy="1159800"/>
          </a:xfrm>
          <a:prstGeom prst="rect">
            <a:avLst/>
          </a:prstGeom>
        </p:spPr>
        <p:txBody>
          <a:bodyPr wrap="square" lIns="91425" tIns="91425" rIns="91425" bIns="91425" anchor="ctr" anchorCtr="0">
            <a:noAutofit/>
          </a:bodyPr>
          <a:lstStyle/>
          <a:p>
            <a:pPr marL="0" lvl="0" indent="0" rtl="0">
              <a:spcBef>
                <a:spcPts val="0"/>
              </a:spcBef>
              <a:buNone/>
            </a:pPr>
            <a:r>
              <a:rPr lang="en" sz="6000"/>
              <a:t>Thanks!</a:t>
            </a:r>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79" name="Shape 379"/>
          <p:cNvSpPr/>
          <p:nvPr/>
        </p:nvSpPr>
        <p:spPr>
          <a:xfrm>
            <a:off x="831925" y="859175"/>
            <a:ext cx="1139100" cy="1139100"/>
          </a:xfrm>
          <a:prstGeom prst="ellipse">
            <a:avLst/>
          </a:prstGeom>
          <a:solidFill>
            <a:srgbClr val="FFCD00"/>
          </a:solidFill>
          <a:ln>
            <a:noFill/>
          </a:ln>
        </p:spPr>
        <p:txBody>
          <a:bodyPr wrap="square" lIns="91425" tIns="91425" rIns="91425" bIns="91425" anchor="ctr" anchorCtr="0">
            <a:noAutofit/>
          </a:bodyPr>
          <a:lstStyle/>
          <a:p>
            <a:pPr marL="0" lvl="0" indent="0">
              <a:spcBef>
                <a:spcPts val="0"/>
              </a:spcBef>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2238000"/>
            <a:ext cx="4933800" cy="819900"/>
          </a:xfrm>
          <a:prstGeom prst="rect">
            <a:avLst/>
          </a:prstGeom>
        </p:spPr>
        <p:txBody>
          <a:bodyPr wrap="square" lIns="91425" tIns="91425" rIns="91425" bIns="91425" anchor="b" anchorCtr="0">
            <a:noAutofit/>
          </a:bodyPr>
          <a:lstStyle/>
          <a:p>
            <a:pPr marL="0" lvl="0" indent="0">
              <a:spcBef>
                <a:spcPts val="0"/>
              </a:spcBef>
              <a:buNone/>
            </a:pPr>
            <a:r>
              <a:rPr lang="en" dirty="0" smtClean="0"/>
              <a:t>Consumers do not buy products, they buy product benefits.</a:t>
            </a:r>
          </a:p>
          <a:p>
            <a:pPr marL="0" lvl="0" indent="0">
              <a:spcBef>
                <a:spcPts val="0"/>
              </a:spcBef>
              <a:buNone/>
            </a:pPr>
            <a:endParaRPr lang="en" dirty="0" smtClean="0"/>
          </a:p>
          <a:p>
            <a:pPr marL="0" lvl="0" indent="0">
              <a:spcBef>
                <a:spcPts val="0"/>
              </a:spcBef>
              <a:buNone/>
            </a:pPr>
            <a:r>
              <a:rPr lang="en" dirty="0" smtClean="0"/>
              <a:t>-David Ogilvy</a:t>
            </a:r>
            <a:endParaRPr lang="en" dirty="0"/>
          </a:p>
        </p:txBody>
      </p:sp>
    </p:spTree>
    <p:extLst>
      <p:ext uri="{BB962C8B-B14F-4D97-AF65-F5344CB8AC3E}">
        <p14:creationId xmlns:p14="http://schemas.microsoft.com/office/powerpoint/2010/main" val="236645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63788" y="1992350"/>
            <a:ext cx="6041120" cy="1159800"/>
          </a:xfrm>
          <a:prstGeom prst="rect">
            <a:avLst/>
          </a:prstGeom>
        </p:spPr>
        <p:txBody>
          <a:bodyPr wrap="square" lIns="91425" tIns="91425" rIns="91425" bIns="91425" anchor="b" anchorCtr="0">
            <a:noAutofit/>
          </a:bodyPr>
          <a:lstStyle/>
          <a:p>
            <a:pPr marL="0" lvl="0" indent="0" rtl="0">
              <a:spcBef>
                <a:spcPts val="0"/>
              </a:spcBef>
              <a:buNone/>
            </a:pPr>
            <a:r>
              <a:rPr lang="en" dirty="0" smtClean="0"/>
              <a:t>SAFE. HEALTHY.</a:t>
            </a:r>
            <a:br>
              <a:rPr lang="en" dirty="0" smtClean="0"/>
            </a:br>
            <a:r>
              <a:rPr lang="en" dirty="0" smtClean="0"/>
              <a:t>RECYCLABLE.</a:t>
            </a:r>
            <a:endParaRPr lang="en" dirty="0"/>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marL="0" lvl="0" indent="0" algn="ctr">
              <a:spcBef>
                <a:spcPts val="0"/>
              </a:spcBef>
              <a:buNone/>
            </a:pPr>
            <a:r>
              <a:rPr lang="en" sz="2400">
                <a:solidFill>
                  <a:schemeClr val="dk1"/>
                </a:solidFill>
                <a:latin typeface="Lora"/>
                <a:ea typeface="Lora"/>
                <a:cs typeface="Lora"/>
                <a:sym typeface="Lora"/>
              </a:rPr>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1373555" y="736700"/>
            <a:ext cx="4173000" cy="3654300"/>
          </a:xfrm>
          <a:prstGeom prst="rect">
            <a:avLst/>
          </a:prstGeom>
        </p:spPr>
        <p:txBody>
          <a:bodyPr wrap="square" lIns="91425" tIns="91425" rIns="91425" bIns="91425" anchor="ctr" anchorCtr="0">
            <a:noAutofit/>
          </a:bodyPr>
          <a:lstStyle/>
          <a:p>
            <a:pPr marL="0" lvl="0" indent="-69850" rtl="0">
              <a:spcBef>
                <a:spcPts val="0"/>
              </a:spcBef>
              <a:buClr>
                <a:schemeClr val="dk1"/>
              </a:buClr>
              <a:buSzPts val="1100"/>
              <a:buFont typeface="Arial"/>
              <a:buNone/>
            </a:pPr>
            <a:r>
              <a:rPr lang="en" sz="1600" dirty="0" smtClean="0">
                <a:latin typeface="Lora" panose="020B0604020202020204" charset="0"/>
              </a:rPr>
              <a:t>The advertisement talks of the words that people normally don’t hear associated with plastic. </a:t>
            </a:r>
            <a:r>
              <a:rPr lang="en-US" sz="1600" dirty="0" smtClean="0">
                <a:latin typeface="Lora" panose="020B0604020202020204" charset="0"/>
              </a:rPr>
              <a:t>As new as it might sound, we give them reasons in our body copy to prove our credentials when we make the claim about the type of plastic that we use to manufacture our products.</a:t>
            </a:r>
          </a:p>
          <a:p>
            <a:pPr marL="0" lvl="0" indent="-69850" rtl="0">
              <a:spcBef>
                <a:spcPts val="0"/>
              </a:spcBef>
              <a:buClr>
                <a:schemeClr val="dk1"/>
              </a:buClr>
              <a:buSzPts val="1100"/>
              <a:buFont typeface="Arial"/>
              <a:buNone/>
            </a:pPr>
            <a:endParaRPr lang="en-US" sz="1400" dirty="0"/>
          </a:p>
          <a:p>
            <a:pPr>
              <a:spcBef>
                <a:spcPts val="0"/>
              </a:spcBef>
              <a:buClr>
                <a:schemeClr val="dk1"/>
              </a:buClr>
              <a:buSzPts val="1100"/>
              <a:buNone/>
            </a:pPr>
            <a:endParaRPr lang="en-US" sz="1400" dirty="0" smtClean="0"/>
          </a:p>
          <a:p>
            <a:pPr marL="0" lvl="0" indent="-69850" rtl="0">
              <a:spcBef>
                <a:spcPts val="0"/>
              </a:spcBef>
              <a:buClr>
                <a:schemeClr val="dk1"/>
              </a:buClr>
              <a:buSzPts val="1100"/>
              <a:buFont typeface="Arial"/>
              <a:buNone/>
            </a:pPr>
            <a:endParaRPr lang="en-US" sz="1600" dirty="0"/>
          </a:p>
          <a:p>
            <a:pPr marL="0" lvl="0" indent="-69850" rtl="0">
              <a:spcBef>
                <a:spcPts val="0"/>
              </a:spcBef>
              <a:buClr>
                <a:schemeClr val="dk1"/>
              </a:buClr>
              <a:buSzPts val="1100"/>
              <a:buFont typeface="Arial"/>
              <a:buNone/>
            </a:pPr>
            <a:endParaRPr lang="en" sz="16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sp>
        <p:nvSpPr>
          <p:cNvPr id="169" name="Shape 169"/>
          <p:cNvSpPr/>
          <p:nvPr/>
        </p:nvSpPr>
        <p:spPr>
          <a:xfrm>
            <a:off x="625400" y="736700"/>
            <a:ext cx="790200" cy="7902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grpSp>
        <p:nvGrpSpPr>
          <p:cNvPr id="170" name="Shape 170"/>
          <p:cNvGrpSpPr/>
          <p:nvPr/>
        </p:nvGrpSpPr>
        <p:grpSpPr>
          <a:xfrm>
            <a:off x="842317" y="975119"/>
            <a:ext cx="356204" cy="313212"/>
            <a:chOff x="1929775" y="320925"/>
            <a:chExt cx="423800" cy="372650"/>
          </a:xfrm>
        </p:grpSpPr>
        <p:sp>
          <p:nvSpPr>
            <p:cNvPr id="171" name="Shape 171"/>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110" y="0"/>
            <a:ext cx="3083487" cy="5143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46203" y="1992350"/>
            <a:ext cx="6041120" cy="1159800"/>
          </a:xfrm>
          <a:prstGeom prst="rect">
            <a:avLst/>
          </a:prstGeom>
        </p:spPr>
        <p:txBody>
          <a:bodyPr wrap="square" lIns="91425" tIns="91425" rIns="91425" bIns="91425" anchor="b" anchorCtr="0">
            <a:noAutofit/>
          </a:bodyPr>
          <a:lstStyle/>
          <a:p>
            <a:pPr marL="0" lvl="0" indent="0" rtl="0">
              <a:spcBef>
                <a:spcPts val="0"/>
              </a:spcBef>
              <a:buNone/>
            </a:pPr>
            <a:r>
              <a:rPr lang="en" dirty="0" smtClean="0"/>
              <a:t>ARE YOUR FOOD</a:t>
            </a:r>
            <a:br>
              <a:rPr lang="en" dirty="0" smtClean="0"/>
            </a:br>
            <a:r>
              <a:rPr lang="en" dirty="0" smtClean="0"/>
              <a:t>CONTAINERS SAFE?</a:t>
            </a:r>
            <a:endParaRPr lang="en" dirty="0"/>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marL="0" lvl="0" indent="0" algn="ctr">
              <a:spcBef>
                <a:spcPts val="0"/>
              </a:spcBef>
              <a:buNone/>
            </a:pPr>
            <a:r>
              <a:rPr lang="en" sz="2400" dirty="0">
                <a:solidFill>
                  <a:schemeClr val="dk1"/>
                </a:solidFill>
                <a:latin typeface="Lora"/>
                <a:ea typeface="Lora"/>
                <a:cs typeface="Lora"/>
                <a:sym typeface="Lora"/>
              </a:rPr>
              <a:t>2</a:t>
            </a:r>
            <a:endParaRPr lang="en" sz="2400" dirty="0">
              <a:solidFill>
                <a:schemeClr val="dk1"/>
              </a:solidFill>
              <a:latin typeface="Lora"/>
              <a:ea typeface="Lora"/>
              <a:cs typeface="Lora"/>
              <a:sym typeface="Lora"/>
            </a:endParaRPr>
          </a:p>
        </p:txBody>
      </p:sp>
    </p:spTree>
    <p:extLst>
      <p:ext uri="{BB962C8B-B14F-4D97-AF65-F5344CB8AC3E}">
        <p14:creationId xmlns:p14="http://schemas.microsoft.com/office/powerpoint/2010/main" val="3671523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1373555" y="474437"/>
            <a:ext cx="4173000" cy="3654300"/>
          </a:xfrm>
          <a:prstGeom prst="rect">
            <a:avLst/>
          </a:prstGeom>
        </p:spPr>
        <p:txBody>
          <a:bodyPr wrap="square" lIns="91425" tIns="91425" rIns="91425" bIns="91425" anchor="ctr" anchorCtr="0">
            <a:noAutofit/>
          </a:bodyPr>
          <a:lstStyle/>
          <a:p>
            <a:pPr marL="0" lvl="0" indent="-69850" rtl="0">
              <a:spcBef>
                <a:spcPts val="0"/>
              </a:spcBef>
              <a:buClr>
                <a:schemeClr val="dk1"/>
              </a:buClr>
              <a:buSzPts val="1100"/>
              <a:buFont typeface="Arial"/>
              <a:buNone/>
            </a:pPr>
            <a:r>
              <a:rPr lang="en" sz="1600" dirty="0" smtClean="0">
                <a:latin typeface="Lora" panose="020B0604020202020204" charset="0"/>
              </a:rPr>
              <a:t>It interacts with the viewer and questions them about the type of food containers they have been using, the body copy also offers a solution in the form of Signoraware products; hence, completeing the communication.</a:t>
            </a:r>
          </a:p>
          <a:p>
            <a:pPr marL="0" lvl="0" indent="-69850" rtl="0">
              <a:spcBef>
                <a:spcPts val="0"/>
              </a:spcBef>
              <a:buClr>
                <a:schemeClr val="dk1"/>
              </a:buClr>
              <a:buSzPts val="1100"/>
              <a:buFont typeface="Arial"/>
              <a:buNone/>
            </a:pPr>
            <a:endParaRPr lang="en" sz="1600" dirty="0" smtClean="0">
              <a:latin typeface="Lora" panose="020B0604020202020204" charset="0"/>
            </a:endParaRPr>
          </a:p>
          <a:p>
            <a:pPr marL="0" lvl="0" indent="-69850" rtl="0">
              <a:spcBef>
                <a:spcPts val="0"/>
              </a:spcBef>
              <a:buClr>
                <a:schemeClr val="dk1"/>
              </a:buClr>
              <a:buSzPts val="1100"/>
              <a:buFont typeface="Arial"/>
              <a:buNone/>
            </a:pPr>
            <a:r>
              <a:rPr lang="en" sz="1600" dirty="0" smtClean="0">
                <a:latin typeface="Lora" panose="020B0604020202020204" charset="0"/>
              </a:rPr>
              <a:t>Also, the question mark grabs attention and the layout is attractive and clean.</a:t>
            </a:r>
            <a:endParaRPr lang="en" sz="1600" dirty="0">
              <a:latin typeface="Lora" panose="020B0604020202020204" charset="0"/>
            </a:endParaRPr>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sp>
        <p:nvSpPr>
          <p:cNvPr id="169" name="Shape 169"/>
          <p:cNvSpPr/>
          <p:nvPr/>
        </p:nvSpPr>
        <p:spPr>
          <a:xfrm>
            <a:off x="625400" y="736700"/>
            <a:ext cx="790200" cy="7902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grpSp>
        <p:nvGrpSpPr>
          <p:cNvPr id="170" name="Shape 170"/>
          <p:cNvGrpSpPr/>
          <p:nvPr/>
        </p:nvGrpSpPr>
        <p:grpSpPr>
          <a:xfrm>
            <a:off x="842317" y="975119"/>
            <a:ext cx="356204" cy="313212"/>
            <a:chOff x="1929775" y="320925"/>
            <a:chExt cx="423800" cy="372650"/>
          </a:xfrm>
        </p:grpSpPr>
        <p:sp>
          <p:nvSpPr>
            <p:cNvPr id="171" name="Shape 171"/>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513" y="10391"/>
            <a:ext cx="3083487" cy="5143500"/>
          </a:xfrm>
          <a:prstGeom prst="rect">
            <a:avLst/>
          </a:prstGeom>
        </p:spPr>
      </p:pic>
    </p:spTree>
    <p:extLst>
      <p:ext uri="{BB962C8B-B14F-4D97-AF65-F5344CB8AC3E}">
        <p14:creationId xmlns:p14="http://schemas.microsoft.com/office/powerpoint/2010/main" val="3166442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11034" y="2572250"/>
            <a:ext cx="6041120" cy="1159800"/>
          </a:xfrm>
          <a:prstGeom prst="rect">
            <a:avLst/>
          </a:prstGeom>
        </p:spPr>
        <p:txBody>
          <a:bodyPr wrap="square" lIns="91425" tIns="91425" rIns="91425" bIns="91425" anchor="b" anchorCtr="0">
            <a:noAutofit/>
          </a:bodyPr>
          <a:lstStyle/>
          <a:p>
            <a:pPr marL="0" lvl="0" indent="0" rtl="0">
              <a:spcBef>
                <a:spcPts val="0"/>
              </a:spcBef>
              <a:buNone/>
            </a:pPr>
            <a:r>
              <a:rPr lang="en" dirty="0" smtClean="0"/>
              <a:t>CHANGE FOR</a:t>
            </a:r>
            <a:br>
              <a:rPr lang="en" dirty="0" smtClean="0"/>
            </a:br>
            <a:r>
              <a:rPr lang="en" dirty="0" smtClean="0"/>
              <a:t>BETTER HEALTH.</a:t>
            </a:r>
            <a:br>
              <a:rPr lang="en" dirty="0" smtClean="0"/>
            </a:br>
            <a:r>
              <a:rPr lang="en" dirty="0" smtClean="0"/>
              <a:t>SWITCH TO</a:t>
            </a:r>
            <a:br>
              <a:rPr lang="en" dirty="0" smtClean="0"/>
            </a:br>
            <a:r>
              <a:rPr lang="en" dirty="0" smtClean="0"/>
              <a:t>SAFE PLASTIC.</a:t>
            </a:r>
            <a:endParaRPr lang="en" dirty="0"/>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marL="0" lvl="0" indent="0" algn="ctr">
              <a:spcBef>
                <a:spcPts val="0"/>
              </a:spcBef>
              <a:buNone/>
            </a:pPr>
            <a:r>
              <a:rPr lang="en" sz="2400" dirty="0" smtClean="0">
                <a:solidFill>
                  <a:schemeClr val="dk1"/>
                </a:solidFill>
                <a:latin typeface="Lora"/>
                <a:ea typeface="Lora"/>
                <a:cs typeface="Lora"/>
                <a:sym typeface="Lora"/>
              </a:rPr>
              <a:t>3</a:t>
            </a:r>
            <a:endParaRPr lang="en" sz="2400" dirty="0">
              <a:solidFill>
                <a:schemeClr val="dk1"/>
              </a:solidFill>
              <a:latin typeface="Lora"/>
              <a:ea typeface="Lora"/>
              <a:cs typeface="Lora"/>
              <a:sym typeface="Lora"/>
            </a:endParaRPr>
          </a:p>
        </p:txBody>
      </p:sp>
    </p:spTree>
    <p:extLst>
      <p:ext uri="{BB962C8B-B14F-4D97-AF65-F5344CB8AC3E}">
        <p14:creationId xmlns:p14="http://schemas.microsoft.com/office/powerpoint/2010/main" val="4015388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1415438" y="736700"/>
            <a:ext cx="3832290" cy="3654300"/>
          </a:xfrm>
          <a:prstGeom prst="rect">
            <a:avLst/>
          </a:prstGeom>
        </p:spPr>
        <p:txBody>
          <a:bodyPr wrap="square" lIns="91425" tIns="91425" rIns="91425" bIns="91425" anchor="ctr" anchorCtr="0">
            <a:noAutofit/>
          </a:bodyPr>
          <a:lstStyle/>
          <a:p>
            <a:pPr marL="0" lvl="0" indent="-69850" rtl="0">
              <a:spcBef>
                <a:spcPts val="0"/>
              </a:spcBef>
              <a:buClr>
                <a:schemeClr val="dk1"/>
              </a:buClr>
              <a:buSzPts val="1100"/>
              <a:buFont typeface="Arial"/>
              <a:buNone/>
            </a:pPr>
            <a:r>
              <a:rPr lang="en" sz="1600" dirty="0" smtClean="0">
                <a:solidFill>
                  <a:schemeClr val="dk1"/>
                </a:solidFill>
                <a:latin typeface="Lora"/>
                <a:sym typeface="Lora"/>
              </a:rPr>
              <a:t>The headline calls for a change in the lifestyle of the viewer and talk about ‘better health’ by using Signoraware products made of SAFE plastic.</a:t>
            </a:r>
          </a:p>
          <a:p>
            <a:pPr marL="0" lvl="0" indent="-69850" rtl="0">
              <a:spcBef>
                <a:spcPts val="0"/>
              </a:spcBef>
              <a:buClr>
                <a:schemeClr val="dk1"/>
              </a:buClr>
              <a:buSzPts val="1100"/>
              <a:buFont typeface="Arial"/>
              <a:buNone/>
            </a:pPr>
            <a:endParaRPr lang="en" sz="1600" dirty="0" smtClean="0">
              <a:solidFill>
                <a:schemeClr val="dk1"/>
              </a:solidFill>
              <a:latin typeface="Lora"/>
              <a:sym typeface="Lora"/>
            </a:endParaRPr>
          </a:p>
          <a:p>
            <a:pPr marL="0" lvl="0" indent="-69850" rtl="0">
              <a:spcBef>
                <a:spcPts val="0"/>
              </a:spcBef>
              <a:buClr>
                <a:schemeClr val="dk1"/>
              </a:buClr>
              <a:buSzPts val="1100"/>
              <a:buFont typeface="Arial"/>
              <a:buNone/>
            </a:pPr>
            <a:r>
              <a:rPr lang="en" sz="1600" dirty="0" smtClean="0">
                <a:solidFill>
                  <a:schemeClr val="dk1"/>
                </a:solidFill>
                <a:latin typeface="Lora"/>
                <a:sym typeface="Lora"/>
              </a:rPr>
              <a:t>The body copy justifies the head and tells how our plastic does not leach and bleed even when filled with steaming hot food.</a:t>
            </a:r>
          </a:p>
          <a:p>
            <a:pPr marL="0" lvl="0" indent="-69850" rtl="0">
              <a:spcBef>
                <a:spcPts val="0"/>
              </a:spcBef>
              <a:buClr>
                <a:schemeClr val="dk1"/>
              </a:buClr>
              <a:buSzPts val="1100"/>
              <a:buFont typeface="Arial"/>
              <a:buNone/>
            </a:pPr>
            <a:r>
              <a:rPr lang="en" sz="1600" dirty="0" smtClean="0">
                <a:solidFill>
                  <a:schemeClr val="dk1"/>
                </a:solidFill>
                <a:latin typeface="Lora"/>
                <a:sym typeface="Lora"/>
              </a:rPr>
              <a:t>Again, the layout is clean and passes its message subtly yet powerfully.</a:t>
            </a:r>
            <a:endParaRPr lang="en" sz="16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lg" len="lg"/>
            <a:tailEnd type="none" w="lg" len="lg"/>
          </a:ln>
        </p:spPr>
      </p:cxnSp>
      <p:sp>
        <p:nvSpPr>
          <p:cNvPr id="169" name="Shape 169"/>
          <p:cNvSpPr/>
          <p:nvPr/>
        </p:nvSpPr>
        <p:spPr>
          <a:xfrm>
            <a:off x="625400" y="736700"/>
            <a:ext cx="790200" cy="790200"/>
          </a:xfrm>
          <a:prstGeom prst="ellipse">
            <a:avLst/>
          </a:prstGeom>
          <a:solidFill>
            <a:srgbClr val="FFCD00"/>
          </a:solidFill>
          <a:ln>
            <a:noFill/>
          </a:ln>
        </p:spPr>
        <p:txBody>
          <a:bodyPr wrap="square" lIns="91425" tIns="91425" rIns="91425" bIns="91425" anchor="ctr" anchorCtr="0">
            <a:noAutofit/>
          </a:bodyPr>
          <a:lstStyle/>
          <a:p>
            <a:pPr marL="0" lvl="0" indent="0" rtl="0">
              <a:spcBef>
                <a:spcPts val="0"/>
              </a:spcBef>
              <a:buNone/>
            </a:pPr>
            <a:endParaRPr/>
          </a:p>
        </p:txBody>
      </p:sp>
      <p:grpSp>
        <p:nvGrpSpPr>
          <p:cNvPr id="170" name="Shape 170"/>
          <p:cNvGrpSpPr/>
          <p:nvPr/>
        </p:nvGrpSpPr>
        <p:grpSpPr>
          <a:xfrm>
            <a:off x="842317" y="975119"/>
            <a:ext cx="356204" cy="313212"/>
            <a:chOff x="1929775" y="320925"/>
            <a:chExt cx="423800" cy="372650"/>
          </a:xfrm>
        </p:grpSpPr>
        <p:sp>
          <p:nvSpPr>
            <p:cNvPr id="171" name="Shape 171"/>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2" name="Shape 172"/>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3" name="Shape 173"/>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4" name="Shape 174"/>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75" name="Shape 175"/>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8336" y="0"/>
            <a:ext cx="3085664" cy="5143500"/>
          </a:xfrm>
          <a:prstGeom prst="rect">
            <a:avLst/>
          </a:prstGeom>
        </p:spPr>
      </p:pic>
    </p:spTree>
    <p:extLst>
      <p:ext uri="{BB962C8B-B14F-4D97-AF65-F5344CB8AC3E}">
        <p14:creationId xmlns:p14="http://schemas.microsoft.com/office/powerpoint/2010/main" val="255460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2238000"/>
            <a:ext cx="4933800" cy="819900"/>
          </a:xfrm>
          <a:prstGeom prst="rect">
            <a:avLst/>
          </a:prstGeom>
        </p:spPr>
        <p:txBody>
          <a:bodyPr wrap="square" lIns="91425" tIns="91425" rIns="91425" bIns="91425" anchor="b" anchorCtr="0">
            <a:noAutofit/>
          </a:bodyPr>
          <a:lstStyle/>
          <a:p>
            <a:pPr marL="0" lvl="0" indent="0">
              <a:spcBef>
                <a:spcPts val="0"/>
              </a:spcBef>
              <a:buNone/>
            </a:pPr>
            <a:r>
              <a:rPr lang="en" dirty="0" smtClean="0"/>
              <a:t>In Advertising, not to be different is virtual suicide.</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309</Words>
  <Application>Microsoft Office PowerPoint</Application>
  <PresentationFormat>On-screen Show (16:9)</PresentationFormat>
  <Paragraphs>32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Lora</vt:lpstr>
      <vt:lpstr>Quattrocento Sans</vt:lpstr>
      <vt:lpstr>Viola template</vt:lpstr>
      <vt:lpstr>Signoraware Advertisements Agency Recommendations</vt:lpstr>
      <vt:lpstr>PowerPoint Presentation</vt:lpstr>
      <vt:lpstr>SAFE. HEALTHY. RECYCLABLE.</vt:lpstr>
      <vt:lpstr>PowerPoint Presentation</vt:lpstr>
      <vt:lpstr>ARE YOUR FOOD CONTAINERS SAFE?</vt:lpstr>
      <vt:lpstr>PowerPoint Presentation</vt:lpstr>
      <vt:lpstr>CHANGE FOR BETTER HEALTH. SWITCH TO SAFE PLASTIC.</vt:lpstr>
      <vt:lpstr>PowerPoint Presentation</vt:lpstr>
      <vt:lpstr>PowerPoint Presentation</vt:lpstr>
      <vt:lpstr>KEEP YOUR  FOOD ALIVE.</vt:lpstr>
      <vt:lpstr>PowerPoint Presentation</vt:lpstr>
      <vt:lpstr>PowerPoint Presentation</vt:lpstr>
      <vt:lpstr>Also, these are perfect for Digital and Social Media communication.</vt:lpstr>
      <vt:lpstr>Also, these are perfect for Digital and Social Media communication.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Signoraware Advertisements Agency Recommendations</dc:title>
  <cp:lastModifiedBy>ADMIN</cp:lastModifiedBy>
  <cp:revision>7</cp:revision>
  <dcterms:modified xsi:type="dcterms:W3CDTF">2018-01-08T06:55:19Z</dcterms:modified>
</cp:coreProperties>
</file>