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DEC4-094A-4737-A36F-EF690186EA5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5DCD-8B6B-45FD-A914-044388F3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spect="1"/>
          </p:cNvSpPr>
          <p:nvPr/>
        </p:nvSpPr>
        <p:spPr>
          <a:xfrm>
            <a:off x="2534773" y="1619053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15892" y="2919573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30794" y="2950186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2345" y="2286800"/>
            <a:ext cx="259974" cy="2670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9" idx="4"/>
          </p:cNvCxnSpPr>
          <p:nvPr/>
        </p:nvCxnSpPr>
        <p:spPr>
          <a:xfrm flipH="1">
            <a:off x="932331" y="2553897"/>
            <a:ext cx="1" cy="396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8884" y="2972598"/>
            <a:ext cx="143435" cy="206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02345" y="2950186"/>
            <a:ext cx="129986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32331" y="2663316"/>
            <a:ext cx="215153" cy="88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717178" y="2658833"/>
            <a:ext cx="215153" cy="93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121" y="3201198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cxnSp>
        <p:nvCxnSpPr>
          <p:cNvPr id="25" name="Straight Connector 24"/>
          <p:cNvCxnSpPr>
            <a:stCxn id="6" idx="2"/>
          </p:cNvCxnSpPr>
          <p:nvPr/>
        </p:nvCxnSpPr>
        <p:spPr>
          <a:xfrm flipH="1" flipV="1">
            <a:off x="2250141" y="1952926"/>
            <a:ext cx="28463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50141" y="1721224"/>
            <a:ext cx="0" cy="479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2534773" y="4182960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2250141" y="4516833"/>
            <a:ext cx="28463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50141" y="4285131"/>
            <a:ext cx="0" cy="479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376082" y="1990916"/>
            <a:ext cx="748553" cy="761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24269" y="3178785"/>
            <a:ext cx="651060" cy="1338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2567267" y="2865698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 flipH="1" flipV="1">
            <a:off x="2282635" y="3199571"/>
            <a:ext cx="28463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82635" y="2967869"/>
            <a:ext cx="0" cy="479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10553" y="3064486"/>
            <a:ext cx="654423" cy="1431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00717" y="2286799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Main Screen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2635" y="3584965"/>
            <a:ext cx="12121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Water Reports Screen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28206" y="4919146"/>
            <a:ext cx="1314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Historical Report Screen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115892" y="3587320"/>
            <a:ext cx="649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>
            <a:spLocks noChangeAspect="1"/>
          </p:cNvSpPr>
          <p:nvPr/>
        </p:nvSpPr>
        <p:spPr>
          <a:xfrm>
            <a:off x="6115892" y="4182959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15892" y="4850706"/>
            <a:ext cx="649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</p:cNvCxnSpPr>
          <p:nvPr/>
        </p:nvCxnSpPr>
        <p:spPr>
          <a:xfrm flipV="1">
            <a:off x="4555764" y="2817726"/>
            <a:ext cx="121302" cy="132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" idx="0"/>
          </p:cNvCxnSpPr>
          <p:nvPr/>
        </p:nvCxnSpPr>
        <p:spPr>
          <a:xfrm>
            <a:off x="4555764" y="2950186"/>
            <a:ext cx="121302" cy="132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spect="1"/>
          </p:cNvSpPr>
          <p:nvPr/>
        </p:nvSpPr>
        <p:spPr>
          <a:xfrm>
            <a:off x="3963804" y="4182960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7" idx="0"/>
          </p:cNvCxnSpPr>
          <p:nvPr/>
        </p:nvCxnSpPr>
        <p:spPr>
          <a:xfrm flipV="1">
            <a:off x="4288774" y="4050500"/>
            <a:ext cx="121302" cy="132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0"/>
          </p:cNvCxnSpPr>
          <p:nvPr/>
        </p:nvCxnSpPr>
        <p:spPr>
          <a:xfrm>
            <a:off x="4288774" y="4182960"/>
            <a:ext cx="121302" cy="132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52800" y="4516833"/>
            <a:ext cx="41433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748218" y="4516833"/>
            <a:ext cx="117521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86176" y="4901040"/>
            <a:ext cx="1544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Creates new historical report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55075" y="4953749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Historical Report Graph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28729" y="364904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Water Report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4672013" y="3290888"/>
            <a:ext cx="1333500" cy="9583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067300" y="3299823"/>
            <a:ext cx="738479" cy="258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52800" y="3199571"/>
            <a:ext cx="728663" cy="913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02132" y="3615109"/>
            <a:ext cx="15840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Displays List of Water Reports</a:t>
            </a: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4411008" y="1657042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Connector 85"/>
          <p:cNvCxnSpPr>
            <a:stCxn id="85" idx="0"/>
          </p:cNvCxnSpPr>
          <p:nvPr/>
        </p:nvCxnSpPr>
        <p:spPr>
          <a:xfrm flipV="1">
            <a:off x="4735978" y="1524582"/>
            <a:ext cx="121302" cy="132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5" idx="0"/>
          </p:cNvCxnSpPr>
          <p:nvPr/>
        </p:nvCxnSpPr>
        <p:spPr>
          <a:xfrm>
            <a:off x="4735978" y="1657042"/>
            <a:ext cx="121302" cy="132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>
            <a:spLocks noChangeAspect="1"/>
          </p:cNvSpPr>
          <p:nvPr/>
        </p:nvSpPr>
        <p:spPr>
          <a:xfrm>
            <a:off x="3895022" y="804699"/>
            <a:ext cx="649940" cy="667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/>
          <p:cNvCxnSpPr>
            <a:stCxn id="88" idx="0"/>
          </p:cNvCxnSpPr>
          <p:nvPr/>
        </p:nvCxnSpPr>
        <p:spPr>
          <a:xfrm flipV="1">
            <a:off x="4219992" y="672239"/>
            <a:ext cx="121302" cy="132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8" idx="0"/>
          </p:cNvCxnSpPr>
          <p:nvPr/>
        </p:nvCxnSpPr>
        <p:spPr>
          <a:xfrm>
            <a:off x="4219992" y="804699"/>
            <a:ext cx="121302" cy="132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270480" y="1419543"/>
            <a:ext cx="496658" cy="4755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13651" y="1522779"/>
            <a:ext cx="805899" cy="12734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352800" y="2035021"/>
            <a:ext cx="877994" cy="2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305175" y="2446632"/>
            <a:ext cx="1100779" cy="17835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50088" y="2373182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Display Historical report screen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00738" y="1484355"/>
            <a:ext cx="1576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Display Water Reports Screen</a:t>
            </a:r>
          </a:p>
        </p:txBody>
      </p:sp>
    </p:spTree>
    <p:extLst>
      <p:ext uri="{BB962C8B-B14F-4D97-AF65-F5344CB8AC3E}">
        <p14:creationId xmlns:p14="http://schemas.microsoft.com/office/powerpoint/2010/main" val="58115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Adams</dc:creator>
  <cp:lastModifiedBy>Robert Adams</cp:lastModifiedBy>
  <cp:revision>6</cp:revision>
  <dcterms:created xsi:type="dcterms:W3CDTF">2017-03-02T00:51:07Z</dcterms:created>
  <dcterms:modified xsi:type="dcterms:W3CDTF">2017-03-02T01:38:52Z</dcterms:modified>
</cp:coreProperties>
</file>