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8686-CB38-4D7F-A6A6-B64EC3A345E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18B0-C2D6-4170-BAE3-B6E74FBC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Vanithareddy</dc:creator>
  <cp:lastModifiedBy>Vanithareddy</cp:lastModifiedBy>
  <cp:revision>1</cp:revision>
  <dcterms:created xsi:type="dcterms:W3CDTF">2016-08-17T21:04:12Z</dcterms:created>
  <dcterms:modified xsi:type="dcterms:W3CDTF">2016-08-17T21:04:33Z</dcterms:modified>
</cp:coreProperties>
</file>