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2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09E70-4B6F-6363-A9D9-B52732DC6CC9}" v="861" dt="2023-10-20T05:38:19.697"/>
    <p1510:client id="{82B8ECD1-4791-497F-B229-771AFB33F743}" v="989" dt="2023-10-08T07:09:16.062"/>
    <p1510:client id="{B4D1B21E-E295-1C4E-1A36-85FA7D712704}" v="483" dt="2023-10-20T03:27:44.629"/>
    <p1510:client id="{EA9EC208-E4B9-0F8D-C88A-C4EDBE3651BB}" v="10" dt="2023-10-27T09:57:3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-Treden Tranchant" userId="S::yanntreden.tranchant@utas.edu.au::70522810-4a48-4586-b640-392bec512b1b" providerId="AD" clId="Web-{B4D1B21E-E295-1C4E-1A36-85FA7D712704}"/>
    <pc:docChg chg="addSld delSld modSld">
      <pc:chgData name="Yann-Treden Tranchant" userId="S::yanntreden.tranchant@utas.edu.au::70522810-4a48-4586-b640-392bec512b1b" providerId="AD" clId="Web-{B4D1B21E-E295-1C4E-1A36-85FA7D712704}" dt="2023-10-20T03:27:44.629" v="265" actId="1076"/>
      <pc:docMkLst>
        <pc:docMk/>
      </pc:docMkLst>
      <pc:sldChg chg="del">
        <pc:chgData name="Yann-Treden Tranchant" userId="S::yanntreden.tranchant@utas.edu.au::70522810-4a48-4586-b640-392bec512b1b" providerId="AD" clId="Web-{B4D1B21E-E295-1C4E-1A36-85FA7D712704}" dt="2023-10-20T03:18:01.401" v="51"/>
        <pc:sldMkLst>
          <pc:docMk/>
          <pc:sldMk cId="269940677" sldId="258"/>
        </pc:sldMkLst>
      </pc:sldChg>
      <pc:sldChg chg="del">
        <pc:chgData name="Yann-Treden Tranchant" userId="S::yanntreden.tranchant@utas.edu.au::70522810-4a48-4586-b640-392bec512b1b" providerId="AD" clId="Web-{B4D1B21E-E295-1C4E-1A36-85FA7D712704}" dt="2023-10-20T03:18:03.416" v="52"/>
        <pc:sldMkLst>
          <pc:docMk/>
          <pc:sldMk cId="129723205" sldId="259"/>
        </pc:sldMkLst>
      </pc:sldChg>
      <pc:sldChg chg="del">
        <pc:chgData name="Yann-Treden Tranchant" userId="S::yanntreden.tranchant@utas.edu.au::70522810-4a48-4586-b640-392bec512b1b" providerId="AD" clId="Web-{B4D1B21E-E295-1C4E-1A36-85FA7D712704}" dt="2023-10-20T03:18:04.807" v="53"/>
        <pc:sldMkLst>
          <pc:docMk/>
          <pc:sldMk cId="669526682" sldId="260"/>
        </pc:sldMkLst>
      </pc:sldChg>
      <pc:sldChg chg="del">
        <pc:chgData name="Yann-Treden Tranchant" userId="S::yanntreden.tranchant@utas.edu.au::70522810-4a48-4586-b640-392bec512b1b" providerId="AD" clId="Web-{B4D1B21E-E295-1C4E-1A36-85FA7D712704}" dt="2023-10-20T03:18:06.838" v="54"/>
        <pc:sldMkLst>
          <pc:docMk/>
          <pc:sldMk cId="2414636976" sldId="261"/>
        </pc:sldMkLst>
      </pc:sldChg>
      <pc:sldChg chg="addSp delSp modSp new">
        <pc:chgData name="Yann-Treden Tranchant" userId="S::yanntreden.tranchant@utas.edu.au::70522810-4a48-4586-b640-392bec512b1b" providerId="AD" clId="Web-{B4D1B21E-E295-1C4E-1A36-85FA7D712704}" dt="2023-10-20T03:27:44.629" v="265" actId="1076"/>
        <pc:sldMkLst>
          <pc:docMk/>
          <pc:sldMk cId="2768364994" sldId="262"/>
        </pc:sldMkLst>
        <pc:spChg chg="add del">
          <ac:chgData name="Yann-Treden Tranchant" userId="S::yanntreden.tranchant@utas.edu.au::70522810-4a48-4586-b640-392bec512b1b" providerId="AD" clId="Web-{B4D1B21E-E295-1C4E-1A36-85FA7D712704}" dt="2023-10-20T03:16:10.260" v="3"/>
          <ac:spMkLst>
            <pc:docMk/>
            <pc:sldMk cId="2768364994" sldId="262"/>
            <ac:spMk id="2" creationId="{3FB3228E-8715-EF9E-DC93-A757C944A118}"/>
          </ac:spMkLst>
        </pc:spChg>
        <pc:spChg chg="add mod">
          <ac:chgData name="Yann-Treden Tranchant" userId="S::yanntreden.tranchant@utas.edu.au::70522810-4a48-4586-b640-392bec512b1b" providerId="AD" clId="Web-{B4D1B21E-E295-1C4E-1A36-85FA7D712704}" dt="2023-10-20T03:17:43.978" v="48" actId="20577"/>
          <ac:spMkLst>
            <pc:docMk/>
            <pc:sldMk cId="2768364994" sldId="262"/>
            <ac:spMk id="4" creationId="{289132B8-CB89-F3C0-2328-07C8AC8F13CA}"/>
          </ac:spMkLst>
        </pc:spChg>
        <pc:spChg chg="add mod">
          <ac:chgData name="Yann-Treden Tranchant" userId="S::yanntreden.tranchant@utas.edu.au::70522810-4a48-4586-b640-392bec512b1b" providerId="AD" clId="Web-{B4D1B21E-E295-1C4E-1A36-85FA7D712704}" dt="2023-10-20T03:27:44.629" v="265" actId="1076"/>
          <ac:spMkLst>
            <pc:docMk/>
            <pc:sldMk cId="2768364994" sldId="262"/>
            <ac:spMk id="5" creationId="{86DF1D60-6376-11BA-776B-4B75A55D8A91}"/>
          </ac:spMkLst>
        </pc:spChg>
        <pc:spChg chg="add mod">
          <ac:chgData name="Yann-Treden Tranchant" userId="S::yanntreden.tranchant@utas.edu.au::70522810-4a48-4586-b640-392bec512b1b" providerId="AD" clId="Web-{B4D1B21E-E295-1C4E-1A36-85FA7D712704}" dt="2023-10-20T03:27:39.457" v="264" actId="20577"/>
          <ac:spMkLst>
            <pc:docMk/>
            <pc:sldMk cId="2768364994" sldId="262"/>
            <ac:spMk id="6" creationId="{3AAB9C04-D9AF-74C8-9290-EEFFB32C51FA}"/>
          </ac:spMkLst>
        </pc:spChg>
        <pc:spChg chg="add mod">
          <ac:chgData name="Yann-Treden Tranchant" userId="S::yanntreden.tranchant@utas.edu.au::70522810-4a48-4586-b640-392bec512b1b" providerId="AD" clId="Web-{B4D1B21E-E295-1C4E-1A36-85FA7D712704}" dt="2023-10-20T03:25:03.954" v="199" actId="1076"/>
          <ac:spMkLst>
            <pc:docMk/>
            <pc:sldMk cId="2768364994" sldId="262"/>
            <ac:spMk id="8" creationId="{8DD426C5-628B-767C-59AE-97293BED3B0F}"/>
          </ac:spMkLst>
        </pc:spChg>
        <pc:picChg chg="add mod">
          <ac:chgData name="Yann-Treden Tranchant" userId="S::yanntreden.tranchant@utas.edu.au::70522810-4a48-4586-b640-392bec512b1b" providerId="AD" clId="Web-{B4D1B21E-E295-1C4E-1A36-85FA7D712704}" dt="2023-10-20T03:25:03.954" v="198" actId="1076"/>
          <ac:picMkLst>
            <pc:docMk/>
            <pc:sldMk cId="2768364994" sldId="262"/>
            <ac:picMk id="7" creationId="{8F16C131-A37F-FA5B-5172-7DC13A932E9E}"/>
          </ac:picMkLst>
        </pc:picChg>
      </pc:sldChg>
      <pc:sldChg chg="addSp modSp new">
        <pc:chgData name="Yann-Treden Tranchant" userId="S::yanntreden.tranchant@utas.edu.au::70522810-4a48-4586-b640-392bec512b1b" providerId="AD" clId="Web-{B4D1B21E-E295-1C4E-1A36-85FA7D712704}" dt="2023-10-20T03:17:46.525" v="50" actId="20577"/>
        <pc:sldMkLst>
          <pc:docMk/>
          <pc:sldMk cId="481336371" sldId="263"/>
        </pc:sldMkLst>
        <pc:spChg chg="add mod">
          <ac:chgData name="Yann-Treden Tranchant" userId="S::yanntreden.tranchant@utas.edu.au::70522810-4a48-4586-b640-392bec512b1b" providerId="AD" clId="Web-{B4D1B21E-E295-1C4E-1A36-85FA7D712704}" dt="2023-10-20T03:17:46.525" v="50" actId="20577"/>
          <ac:spMkLst>
            <pc:docMk/>
            <pc:sldMk cId="481336371" sldId="263"/>
            <ac:spMk id="3" creationId="{4FF98F27-44F7-7AC0-503A-1CCED3BCB385}"/>
          </ac:spMkLst>
        </pc:spChg>
      </pc:sldChg>
      <pc:sldChg chg="addSp modSp add replId">
        <pc:chgData name="Yann-Treden Tranchant" userId="S::yanntreden.tranchant@utas.edu.au::70522810-4a48-4586-b640-392bec512b1b" providerId="AD" clId="Web-{B4D1B21E-E295-1C4E-1A36-85FA7D712704}" dt="2023-10-20T03:20:51.544" v="122" actId="20577"/>
        <pc:sldMkLst>
          <pc:docMk/>
          <pc:sldMk cId="774475939" sldId="264"/>
        </pc:sldMkLst>
        <pc:spChg chg="add mod">
          <ac:chgData name="Yann-Treden Tranchant" userId="S::yanntreden.tranchant@utas.edu.au::70522810-4a48-4586-b640-392bec512b1b" providerId="AD" clId="Web-{B4D1B21E-E295-1C4E-1A36-85FA7D712704}" dt="2023-10-20T03:20:08.121" v="116" actId="20577"/>
          <ac:spMkLst>
            <pc:docMk/>
            <pc:sldMk cId="774475939" sldId="264"/>
            <ac:spMk id="2" creationId="{300D9034-95B0-0944-1A08-080E234EF84F}"/>
          </ac:spMkLst>
        </pc:spChg>
        <pc:spChg chg="mod">
          <ac:chgData name="Yann-Treden Tranchant" userId="S::yanntreden.tranchant@utas.edu.au::70522810-4a48-4586-b640-392bec512b1b" providerId="AD" clId="Web-{B4D1B21E-E295-1C4E-1A36-85FA7D712704}" dt="2023-10-20T03:20:51.544" v="122" actId="20577"/>
          <ac:spMkLst>
            <pc:docMk/>
            <pc:sldMk cId="774475939" sldId="264"/>
            <ac:spMk id="3" creationId="{4FF98F27-44F7-7AC0-503A-1CCED3BCB385}"/>
          </ac:spMkLst>
        </pc:spChg>
      </pc:sldChg>
    </pc:docChg>
  </pc:docChgLst>
  <pc:docChgLst>
    <pc:chgData name="Yann-Treden Tranchant" userId="S::yanntreden.tranchant@utas.edu.au::70522810-4a48-4586-b640-392bec512b1b" providerId="AD" clId="Web-{82B8ECD1-4791-497F-B229-771AFB33F743}"/>
    <pc:docChg chg="addSld modSld">
      <pc:chgData name="Yann-Treden Tranchant" userId="S::yanntreden.tranchant@utas.edu.au::70522810-4a48-4586-b640-392bec512b1b" providerId="AD" clId="Web-{82B8ECD1-4791-497F-B229-771AFB33F743}" dt="2023-10-08T07:09:15.453" v="503" actId="20577"/>
      <pc:docMkLst>
        <pc:docMk/>
      </pc:docMkLst>
      <pc:sldChg chg="delSp mod modClrScheme chgLayout">
        <pc:chgData name="Yann-Treden Tranchant" userId="S::yanntreden.tranchant@utas.edu.au::70522810-4a48-4586-b640-392bec512b1b" providerId="AD" clId="Web-{82B8ECD1-4791-497F-B229-771AFB33F743}" dt="2023-10-07T07:15:47.516" v="0"/>
        <pc:sldMkLst>
          <pc:docMk/>
          <pc:sldMk cId="109857222" sldId="256"/>
        </pc:sldMkLst>
        <pc:spChg chg="del">
          <ac:chgData name="Yann-Treden Tranchant" userId="S::yanntreden.tranchant@utas.edu.au::70522810-4a48-4586-b640-392bec512b1b" providerId="AD" clId="Web-{82B8ECD1-4791-497F-B229-771AFB33F743}" dt="2023-10-07T07:15:47.51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Yann-Treden Tranchant" userId="S::yanntreden.tranchant@utas.edu.au::70522810-4a48-4586-b640-392bec512b1b" providerId="AD" clId="Web-{82B8ECD1-4791-497F-B229-771AFB33F743}" dt="2023-10-07T07:15:47.516" v="0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Yann-Treden Tranchant" userId="S::yanntreden.tranchant@utas.edu.au::70522810-4a48-4586-b640-392bec512b1b" providerId="AD" clId="Web-{82B8ECD1-4791-497F-B229-771AFB33F743}" dt="2023-10-07T07:32:13.788" v="445" actId="20577"/>
        <pc:sldMkLst>
          <pc:docMk/>
          <pc:sldMk cId="2751081261" sldId="257"/>
        </pc:sldMkLst>
        <pc:spChg chg="add mod">
          <ac:chgData name="Yann-Treden Tranchant" userId="S::yanntreden.tranchant@utas.edu.au::70522810-4a48-4586-b640-392bec512b1b" providerId="AD" clId="Web-{82B8ECD1-4791-497F-B229-771AFB33F743}" dt="2023-10-07T07:32:13.788" v="445" actId="20577"/>
          <ac:spMkLst>
            <pc:docMk/>
            <pc:sldMk cId="2751081261" sldId="257"/>
            <ac:spMk id="2" creationId="{A936956C-BD5F-2BCD-4E60-458E4734B607}"/>
          </ac:spMkLst>
        </pc:spChg>
      </pc:sldChg>
      <pc:sldChg chg="addSp modSp new">
        <pc:chgData name="Yann-Treden Tranchant" userId="S::yanntreden.tranchant@utas.edu.au::70522810-4a48-4586-b640-392bec512b1b" providerId="AD" clId="Web-{82B8ECD1-4791-497F-B229-771AFB33F743}" dt="2023-10-08T07:08:13.699" v="481" actId="20577"/>
        <pc:sldMkLst>
          <pc:docMk/>
          <pc:sldMk cId="269940677" sldId="258"/>
        </pc:sldMkLst>
        <pc:spChg chg="add mod">
          <ac:chgData name="Yann-Treden Tranchant" userId="S::yanntreden.tranchant@utas.edu.au::70522810-4a48-4586-b640-392bec512b1b" providerId="AD" clId="Web-{82B8ECD1-4791-497F-B229-771AFB33F743}" dt="2023-10-08T07:08:13.699" v="481" actId="20577"/>
          <ac:spMkLst>
            <pc:docMk/>
            <pc:sldMk cId="269940677" sldId="258"/>
            <ac:spMk id="2" creationId="{3000D1C6-0649-204C-FF19-ACC73D525284}"/>
          </ac:spMkLst>
        </pc:spChg>
      </pc:sldChg>
      <pc:sldChg chg="modSp add replId">
        <pc:chgData name="Yann-Treden Tranchant" userId="S::yanntreden.tranchant@utas.edu.au::70522810-4a48-4586-b640-392bec512b1b" providerId="AD" clId="Web-{82B8ECD1-4791-497F-B229-771AFB33F743}" dt="2023-10-08T07:08:49.654" v="490" actId="20577"/>
        <pc:sldMkLst>
          <pc:docMk/>
          <pc:sldMk cId="129723205" sldId="259"/>
        </pc:sldMkLst>
        <pc:spChg chg="mod">
          <ac:chgData name="Yann-Treden Tranchant" userId="S::yanntreden.tranchant@utas.edu.au::70522810-4a48-4586-b640-392bec512b1b" providerId="AD" clId="Web-{82B8ECD1-4791-497F-B229-771AFB33F743}" dt="2023-10-08T07:08:49.654" v="490" actId="20577"/>
          <ac:spMkLst>
            <pc:docMk/>
            <pc:sldMk cId="129723205" sldId="259"/>
            <ac:spMk id="2" creationId="{3000D1C6-0649-204C-FF19-ACC73D525284}"/>
          </ac:spMkLst>
        </pc:spChg>
      </pc:sldChg>
      <pc:sldChg chg="modSp add replId">
        <pc:chgData name="Yann-Treden Tranchant" userId="S::yanntreden.tranchant@utas.edu.au::70522810-4a48-4586-b640-392bec512b1b" providerId="AD" clId="Web-{82B8ECD1-4791-497F-B229-771AFB33F743}" dt="2023-10-08T07:09:02.936" v="496" actId="20577"/>
        <pc:sldMkLst>
          <pc:docMk/>
          <pc:sldMk cId="669526682" sldId="260"/>
        </pc:sldMkLst>
        <pc:spChg chg="mod">
          <ac:chgData name="Yann-Treden Tranchant" userId="S::yanntreden.tranchant@utas.edu.au::70522810-4a48-4586-b640-392bec512b1b" providerId="AD" clId="Web-{82B8ECD1-4791-497F-B229-771AFB33F743}" dt="2023-10-08T07:09:02.936" v="496" actId="20577"/>
          <ac:spMkLst>
            <pc:docMk/>
            <pc:sldMk cId="669526682" sldId="260"/>
            <ac:spMk id="2" creationId="{3000D1C6-0649-204C-FF19-ACC73D525284}"/>
          </ac:spMkLst>
        </pc:spChg>
      </pc:sldChg>
      <pc:sldChg chg="modSp add replId">
        <pc:chgData name="Yann-Treden Tranchant" userId="S::yanntreden.tranchant@utas.edu.au::70522810-4a48-4586-b640-392bec512b1b" providerId="AD" clId="Web-{82B8ECD1-4791-497F-B229-771AFB33F743}" dt="2023-10-08T07:09:15.453" v="503" actId="20577"/>
        <pc:sldMkLst>
          <pc:docMk/>
          <pc:sldMk cId="2414636976" sldId="261"/>
        </pc:sldMkLst>
        <pc:spChg chg="mod">
          <ac:chgData name="Yann-Treden Tranchant" userId="S::yanntreden.tranchant@utas.edu.au::70522810-4a48-4586-b640-392bec512b1b" providerId="AD" clId="Web-{82B8ECD1-4791-497F-B229-771AFB33F743}" dt="2023-10-08T07:09:15.453" v="503" actId="20577"/>
          <ac:spMkLst>
            <pc:docMk/>
            <pc:sldMk cId="2414636976" sldId="261"/>
            <ac:spMk id="2" creationId="{3000D1C6-0649-204C-FF19-ACC73D525284}"/>
          </ac:spMkLst>
        </pc:spChg>
      </pc:sldChg>
    </pc:docChg>
  </pc:docChgLst>
  <pc:docChgLst>
    <pc:chgData name="Yann-Treden Tranchant" userId="S::yanntreden.tranchant@utas.edu.au::70522810-4a48-4586-b640-392bec512b1b" providerId="AD" clId="Web-{11609E70-4B6F-6363-A9D9-B52732DC6CC9}"/>
    <pc:docChg chg="addSld modSld">
      <pc:chgData name="Yann-Treden Tranchant" userId="S::yanntreden.tranchant@utas.edu.au::70522810-4a48-4586-b640-392bec512b1b" providerId="AD" clId="Web-{11609E70-4B6F-6363-A9D9-B52732DC6CC9}" dt="2023-10-20T05:38:19.525" v="467" actId="20577"/>
      <pc:docMkLst>
        <pc:docMk/>
      </pc:docMkLst>
      <pc:sldChg chg="modSp">
        <pc:chgData name="Yann-Treden Tranchant" userId="S::yanntreden.tranchant@utas.edu.au::70522810-4a48-4586-b640-392bec512b1b" providerId="AD" clId="Web-{11609E70-4B6F-6363-A9D9-B52732DC6CC9}" dt="2023-10-20T05:37:12.867" v="445" actId="20577"/>
        <pc:sldMkLst>
          <pc:docMk/>
          <pc:sldMk cId="2751081261" sldId="257"/>
        </pc:sldMkLst>
        <pc:spChg chg="mod">
          <ac:chgData name="Yann-Treden Tranchant" userId="S::yanntreden.tranchant@utas.edu.au::70522810-4a48-4586-b640-392bec512b1b" providerId="AD" clId="Web-{11609E70-4B6F-6363-A9D9-B52732DC6CC9}" dt="2023-10-20T05:37:12.867" v="445" actId="20577"/>
          <ac:spMkLst>
            <pc:docMk/>
            <pc:sldMk cId="2751081261" sldId="257"/>
            <ac:spMk id="2" creationId="{A936956C-BD5F-2BCD-4E60-458E4734B607}"/>
          </ac:spMkLst>
        </pc:spChg>
      </pc:sldChg>
      <pc:sldChg chg="addSp modSp">
        <pc:chgData name="Yann-Treden Tranchant" userId="S::yanntreden.tranchant@utas.edu.au::70522810-4a48-4586-b640-392bec512b1b" providerId="AD" clId="Web-{11609E70-4B6F-6363-A9D9-B52732DC6CC9}" dt="2023-10-20T03:47:21.409" v="225" actId="1076"/>
        <pc:sldMkLst>
          <pc:docMk/>
          <pc:sldMk cId="2768364994" sldId="262"/>
        </pc:sldMkLst>
        <pc:spChg chg="add mod">
          <ac:chgData name="Yann-Treden Tranchant" userId="S::yanntreden.tranchant@utas.edu.au::70522810-4a48-4586-b640-392bec512b1b" providerId="AD" clId="Web-{11609E70-4B6F-6363-A9D9-B52732DC6CC9}" dt="2023-10-20T03:42:56.092" v="111" actId="20577"/>
          <ac:spMkLst>
            <pc:docMk/>
            <pc:sldMk cId="2768364994" sldId="262"/>
            <ac:spMk id="2" creationId="{941804A5-1C77-E7BC-58FB-D3D616BF2C82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3:41:35.231" v="101" actId="1076"/>
          <ac:spMkLst>
            <pc:docMk/>
            <pc:sldMk cId="2768364994" sldId="262"/>
            <ac:spMk id="3" creationId="{FCB298A6-467D-4572-170F-084DFFA1A224}"/>
          </ac:spMkLst>
        </pc:spChg>
        <pc:spChg chg="mod">
          <ac:chgData name="Yann-Treden Tranchant" userId="S::yanntreden.tranchant@utas.edu.au::70522810-4a48-4586-b640-392bec512b1b" providerId="AD" clId="Web-{11609E70-4B6F-6363-A9D9-B52732DC6CC9}" dt="2023-10-20T03:46:42.346" v="218" actId="20577"/>
          <ac:spMkLst>
            <pc:docMk/>
            <pc:sldMk cId="2768364994" sldId="262"/>
            <ac:spMk id="4" creationId="{289132B8-CB89-F3C0-2328-07C8AC8F13CA}"/>
          </ac:spMkLst>
        </pc:spChg>
        <pc:spChg chg="mod">
          <ac:chgData name="Yann-Treden Tranchant" userId="S::yanntreden.tranchant@utas.edu.au::70522810-4a48-4586-b640-392bec512b1b" providerId="AD" clId="Web-{11609E70-4B6F-6363-A9D9-B52732DC6CC9}" dt="2023-10-20T03:42:06.060" v="107" actId="20577"/>
          <ac:spMkLst>
            <pc:docMk/>
            <pc:sldMk cId="2768364994" sldId="262"/>
            <ac:spMk id="5" creationId="{86DF1D60-6376-11BA-776B-4B75A55D8A91}"/>
          </ac:spMkLst>
        </pc:spChg>
        <pc:spChg chg="mod">
          <ac:chgData name="Yann-Treden Tranchant" userId="S::yanntreden.tranchant@utas.edu.au::70522810-4a48-4586-b640-392bec512b1b" providerId="AD" clId="Web-{11609E70-4B6F-6363-A9D9-B52732DC6CC9}" dt="2023-10-20T03:40:57.496" v="93" actId="20577"/>
          <ac:spMkLst>
            <pc:docMk/>
            <pc:sldMk cId="2768364994" sldId="262"/>
            <ac:spMk id="6" creationId="{3AAB9C04-D9AF-74C8-9290-EEFFB32C51FA}"/>
          </ac:spMkLst>
        </pc:spChg>
        <pc:spChg chg="mod">
          <ac:chgData name="Yann-Treden Tranchant" userId="S::yanntreden.tranchant@utas.edu.au::70522810-4a48-4586-b640-392bec512b1b" providerId="AD" clId="Web-{11609E70-4B6F-6363-A9D9-B52732DC6CC9}" dt="2023-10-20T03:41:38.950" v="104" actId="1076"/>
          <ac:spMkLst>
            <pc:docMk/>
            <pc:sldMk cId="2768364994" sldId="262"/>
            <ac:spMk id="8" creationId="{8DD426C5-628B-767C-59AE-97293BED3B0F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3:43:36.483" v="115" actId="1076"/>
          <ac:spMkLst>
            <pc:docMk/>
            <pc:sldMk cId="2768364994" sldId="262"/>
            <ac:spMk id="9" creationId="{201EADC3-DE83-676F-9EDC-B1DD2CB80129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3:47:21.409" v="225" actId="1076"/>
          <ac:spMkLst>
            <pc:docMk/>
            <pc:sldMk cId="2768364994" sldId="262"/>
            <ac:spMk id="10" creationId="{75D64454-C9C2-9FB2-91BF-F3CEB17CA50B}"/>
          </ac:spMkLst>
        </pc:spChg>
        <pc:picChg chg="mod">
          <ac:chgData name="Yann-Treden Tranchant" userId="S::yanntreden.tranchant@utas.edu.au::70522810-4a48-4586-b640-392bec512b1b" providerId="AD" clId="Web-{11609E70-4B6F-6363-A9D9-B52732DC6CC9}" dt="2023-10-20T03:41:38.950" v="103" actId="1076"/>
          <ac:picMkLst>
            <pc:docMk/>
            <pc:sldMk cId="2768364994" sldId="262"/>
            <ac:picMk id="7" creationId="{8F16C131-A37F-FA5B-5172-7DC13A932E9E}"/>
          </ac:picMkLst>
        </pc:picChg>
      </pc:sldChg>
      <pc:sldChg chg="addSp delSp modSp">
        <pc:chgData name="Yann-Treden Tranchant" userId="S::yanntreden.tranchant@utas.edu.au::70522810-4a48-4586-b640-392bec512b1b" providerId="AD" clId="Web-{11609E70-4B6F-6363-A9D9-B52732DC6CC9}" dt="2023-10-20T05:32:48.861" v="439" actId="1076"/>
        <pc:sldMkLst>
          <pc:docMk/>
          <pc:sldMk cId="481336371" sldId="263"/>
        </pc:sldMkLst>
        <pc:spChg chg="mod">
          <ac:chgData name="Yann-Treden Tranchant" userId="S::yanntreden.tranchant@utas.edu.au::70522810-4a48-4586-b640-392bec512b1b" providerId="AD" clId="Web-{11609E70-4B6F-6363-A9D9-B52732DC6CC9}" dt="2023-10-20T05:23:21.333" v="304" actId="20577"/>
          <ac:spMkLst>
            <pc:docMk/>
            <pc:sldMk cId="481336371" sldId="263"/>
            <ac:spMk id="3" creationId="{4FF98F27-44F7-7AC0-503A-1CCED3BCB385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5:32:15.501" v="417" actId="20577"/>
          <ac:spMkLst>
            <pc:docMk/>
            <pc:sldMk cId="481336371" sldId="263"/>
            <ac:spMk id="4" creationId="{62BF9890-0219-E776-4FCF-BA4221A849F7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5:32:48.845" v="438" actId="1076"/>
          <ac:spMkLst>
            <pc:docMk/>
            <pc:sldMk cId="481336371" sldId="263"/>
            <ac:spMk id="5" creationId="{2E2A24B3-262E-DE9B-288D-823EDD63FE15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5:32:40.673" v="436" actId="1076"/>
          <ac:spMkLst>
            <pc:docMk/>
            <pc:sldMk cId="481336371" sldId="263"/>
            <ac:spMk id="6" creationId="{C555F6A6-6D71-766C-0CEB-B2ACA491EF6C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5:32:48.861" v="439" actId="1076"/>
          <ac:spMkLst>
            <pc:docMk/>
            <pc:sldMk cId="481336371" sldId="263"/>
            <ac:spMk id="8" creationId="{91CE8406-C274-338B-12C0-C7A0BD1589FF}"/>
          </ac:spMkLst>
        </pc:spChg>
        <pc:spChg chg="add mod">
          <ac:chgData name="Yann-Treden Tranchant" userId="S::yanntreden.tranchant@utas.edu.au::70522810-4a48-4586-b640-392bec512b1b" providerId="AD" clId="Web-{11609E70-4B6F-6363-A9D9-B52732DC6CC9}" dt="2023-10-20T05:29:07.887" v="409" actId="1076"/>
          <ac:spMkLst>
            <pc:docMk/>
            <pc:sldMk cId="481336371" sldId="263"/>
            <ac:spMk id="9" creationId="{6889F446-F590-193A-822E-0615DE1D5464}"/>
          </ac:spMkLst>
        </pc:spChg>
        <pc:spChg chg="add del mod">
          <ac:chgData name="Yann-Treden Tranchant" userId="S::yanntreden.tranchant@utas.edu.au::70522810-4a48-4586-b640-392bec512b1b" providerId="AD" clId="Web-{11609E70-4B6F-6363-A9D9-B52732DC6CC9}" dt="2023-10-20T05:29:01.106" v="407"/>
          <ac:spMkLst>
            <pc:docMk/>
            <pc:sldMk cId="481336371" sldId="263"/>
            <ac:spMk id="10" creationId="{D258BBE8-D15A-E1C5-FDD1-6CDB1861305B}"/>
          </ac:spMkLst>
        </pc:spChg>
        <pc:picChg chg="add mod">
          <ac:chgData name="Yann-Treden Tranchant" userId="S::yanntreden.tranchant@utas.edu.au::70522810-4a48-4586-b640-392bec512b1b" providerId="AD" clId="Web-{11609E70-4B6F-6363-A9D9-B52732DC6CC9}" dt="2023-10-20T05:17:36.200" v="289" actId="1076"/>
          <ac:picMkLst>
            <pc:docMk/>
            <pc:sldMk cId="481336371" sldId="263"/>
            <ac:picMk id="2" creationId="{0ADB2826-538C-7E19-51F5-3A5ABFFA55E6}"/>
          </ac:picMkLst>
        </pc:picChg>
        <pc:picChg chg="add del mod">
          <ac:chgData name="Yann-Treden Tranchant" userId="S::yanntreden.tranchant@utas.edu.au::70522810-4a48-4586-b640-392bec512b1b" providerId="AD" clId="Web-{11609E70-4B6F-6363-A9D9-B52732DC6CC9}" dt="2023-10-20T05:17:32.263" v="288"/>
          <ac:picMkLst>
            <pc:docMk/>
            <pc:sldMk cId="481336371" sldId="263"/>
            <ac:picMk id="7" creationId="{1A5F0B52-AEE1-EAB3-40A3-F58471B248A7}"/>
          </ac:picMkLst>
        </pc:picChg>
        <pc:picChg chg="add mod">
          <ac:chgData name="Yann-Treden Tranchant" userId="S::yanntreden.tranchant@utas.edu.au::70522810-4a48-4586-b640-392bec512b1b" providerId="AD" clId="Web-{11609E70-4B6F-6363-A9D9-B52732DC6CC9}" dt="2023-10-20T05:29:07.887" v="408" actId="1076"/>
          <ac:picMkLst>
            <pc:docMk/>
            <pc:sldMk cId="481336371" sldId="263"/>
            <ac:picMk id="7" creationId="{D6909AEF-2DD1-6EBB-A4B5-DD2DD95C297B}"/>
          </ac:picMkLst>
        </pc:picChg>
      </pc:sldChg>
      <pc:sldChg chg="modSp">
        <pc:chgData name="Yann-Treden Tranchant" userId="S::yanntreden.tranchant@utas.edu.au::70522810-4a48-4586-b640-392bec512b1b" providerId="AD" clId="Web-{11609E70-4B6F-6363-A9D9-B52732DC6CC9}" dt="2023-10-20T03:31:28.158" v="64" actId="20577"/>
        <pc:sldMkLst>
          <pc:docMk/>
          <pc:sldMk cId="774475939" sldId="264"/>
        </pc:sldMkLst>
        <pc:spChg chg="mod">
          <ac:chgData name="Yann-Treden Tranchant" userId="S::yanntreden.tranchant@utas.edu.au::70522810-4a48-4586-b640-392bec512b1b" providerId="AD" clId="Web-{11609E70-4B6F-6363-A9D9-B52732DC6CC9}" dt="2023-10-20T03:31:28.158" v="64" actId="20577"/>
          <ac:spMkLst>
            <pc:docMk/>
            <pc:sldMk cId="774475939" sldId="264"/>
            <ac:spMk id="3" creationId="{4FF98F27-44F7-7AC0-503A-1CCED3BCB385}"/>
          </ac:spMkLst>
        </pc:spChg>
      </pc:sldChg>
      <pc:sldChg chg="modSp add replId">
        <pc:chgData name="Yann-Treden Tranchant" userId="S::yanntreden.tranchant@utas.edu.au::70522810-4a48-4586-b640-392bec512b1b" providerId="AD" clId="Web-{11609E70-4B6F-6363-A9D9-B52732DC6CC9}" dt="2023-10-20T05:38:19.525" v="467" actId="20577"/>
        <pc:sldMkLst>
          <pc:docMk/>
          <pc:sldMk cId="2720406099" sldId="265"/>
        </pc:sldMkLst>
        <pc:spChg chg="mod">
          <ac:chgData name="Yann-Treden Tranchant" userId="S::yanntreden.tranchant@utas.edu.au::70522810-4a48-4586-b640-392bec512b1b" providerId="AD" clId="Web-{11609E70-4B6F-6363-A9D9-B52732DC6CC9}" dt="2023-10-20T05:38:19.525" v="467" actId="20577"/>
          <ac:spMkLst>
            <pc:docMk/>
            <pc:sldMk cId="2720406099" sldId="265"/>
            <ac:spMk id="2" creationId="{A936956C-BD5F-2BCD-4E60-458E4734B607}"/>
          </ac:spMkLst>
        </pc:spChg>
      </pc:sldChg>
    </pc:docChg>
  </pc:docChgLst>
  <pc:docChgLst>
    <pc:chgData name="Yann-Treden Tranchant" userId="S::yanntreden.tranchant@utas.edu.au::70522810-4a48-4586-b640-392bec512b1b" providerId="AD" clId="Web-{EA9EC208-E4B9-0F8D-C88A-C4EDBE3651BB}"/>
    <pc:docChg chg="addSld modSld">
      <pc:chgData name="Yann-Treden Tranchant" userId="S::yanntreden.tranchant@utas.edu.au::70522810-4a48-4586-b640-392bec512b1b" providerId="AD" clId="Web-{EA9EC208-E4B9-0F8D-C88A-C4EDBE3651BB}" dt="2023-10-27T09:57:35.847" v="8"/>
      <pc:docMkLst>
        <pc:docMk/>
      </pc:docMkLst>
      <pc:sldChg chg="addSp delSp modSp new">
        <pc:chgData name="Yann-Treden Tranchant" userId="S::yanntreden.tranchant@utas.edu.au::70522810-4a48-4586-b640-392bec512b1b" providerId="AD" clId="Web-{EA9EC208-E4B9-0F8D-C88A-C4EDBE3651BB}" dt="2023-10-27T09:57:35.847" v="8"/>
        <pc:sldMkLst>
          <pc:docMk/>
          <pc:sldMk cId="3024784067" sldId="266"/>
        </pc:sldMkLst>
        <pc:picChg chg="add del mod">
          <ac:chgData name="Yann-Treden Tranchant" userId="S::yanntreden.tranchant@utas.edu.au::70522810-4a48-4586-b640-392bec512b1b" providerId="AD" clId="Web-{EA9EC208-E4B9-0F8D-C88A-C4EDBE3651BB}" dt="2023-10-27T09:57:35.847" v="8"/>
          <ac:picMkLst>
            <pc:docMk/>
            <pc:sldMk cId="3024784067" sldId="266"/>
            <ac:picMk id="2" creationId="{A4EC6EE0-5A31-A298-7548-7131AFCE2ED0}"/>
          </ac:picMkLst>
        </pc:picChg>
        <pc:picChg chg="add del mod">
          <ac:chgData name="Yann-Treden Tranchant" userId="S::yanntreden.tranchant@utas.edu.au::70522810-4a48-4586-b640-392bec512b1b" providerId="AD" clId="Web-{EA9EC208-E4B9-0F8D-C88A-C4EDBE3651BB}" dt="2023-10-27T09:57:35.847" v="7"/>
          <ac:picMkLst>
            <pc:docMk/>
            <pc:sldMk cId="3024784067" sldId="266"/>
            <ac:picMk id="3" creationId="{1E7C28B4-5408-C907-CD85-4C0F67DF8A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6956C-BD5F-2BCD-4E60-458E4734B607}"/>
              </a:ext>
            </a:extLst>
          </p:cNvPr>
          <p:cNvSpPr txBox="1"/>
          <p:nvPr/>
        </p:nvSpPr>
        <p:spPr>
          <a:xfrm>
            <a:off x="345781" y="1658470"/>
            <a:ext cx="11301932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Simplified least square equation : </a:t>
            </a:r>
            <a:r>
              <a:rPr lang="en-US" sz="2400" b="1" dirty="0">
                <a:ea typeface="+mn-lt"/>
                <a:cs typeface="+mn-lt"/>
              </a:rPr>
              <a:t>Ax = B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: </a:t>
            </a:r>
            <a:r>
              <a:rPr lang="en-US" dirty="0" err="1">
                <a:ea typeface="+mn-lt"/>
                <a:cs typeface="+mn-lt"/>
              </a:rPr>
              <a:t>nt</a:t>
            </a:r>
            <a:r>
              <a:rPr lang="en-US" dirty="0">
                <a:ea typeface="+mn-lt"/>
                <a:cs typeface="+mn-lt"/>
              </a:rPr>
              <a:t> x </a:t>
            </a:r>
            <a:r>
              <a:rPr lang="en-US" dirty="0" err="1">
                <a:ea typeface="+mn-lt"/>
                <a:cs typeface="+mn-lt"/>
              </a:rPr>
              <a:t>nc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 : </a:t>
            </a:r>
            <a:r>
              <a:rPr lang="en-US" dirty="0" err="1">
                <a:ea typeface="+mn-lt"/>
                <a:cs typeface="+mn-lt"/>
              </a:rPr>
              <a:t>nc</a:t>
            </a:r>
            <a:r>
              <a:rPr lang="en-US" dirty="0">
                <a:ea typeface="+mn-lt"/>
                <a:cs typeface="+mn-lt"/>
              </a:rPr>
              <a:t> (x 1 for individual timeseries) </a:t>
            </a:r>
          </a:p>
          <a:p>
            <a:r>
              <a:rPr lang="en-US" dirty="0">
                <a:ea typeface="+mn-lt"/>
                <a:cs typeface="+mn-lt"/>
              </a:rPr>
              <a:t>B : </a:t>
            </a:r>
            <a:r>
              <a:rPr lang="en-US" dirty="0" err="1">
                <a:ea typeface="+mn-lt"/>
                <a:cs typeface="+mn-lt"/>
              </a:rPr>
              <a:t>nt</a:t>
            </a:r>
            <a:r>
              <a:rPr lang="en-US" dirty="0">
                <a:ea typeface="+mn-lt"/>
                <a:cs typeface="+mn-lt"/>
              </a:rPr>
              <a:t> (x 1 for individual timeseries) 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2D Optimization of </a:t>
            </a:r>
            <a:r>
              <a:rPr lang="en-US" b="1" dirty="0" err="1">
                <a:ea typeface="+mn-lt"/>
                <a:cs typeface="+mn-lt"/>
              </a:rPr>
              <a:t>UTide</a:t>
            </a:r>
            <a:r>
              <a:rPr lang="en-US" dirty="0">
                <a:ea typeface="+mn-lt"/>
                <a:cs typeface="+mn-lt"/>
              </a:rPr>
              <a:t> (i.e. SWOT, model or any set of timeseries sharing the same time axis) 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Pseudo-2D</a:t>
            </a:r>
            <a:r>
              <a:rPr lang="en-US" dirty="0">
                <a:ea typeface="+mn-lt"/>
                <a:cs typeface="+mn-lt"/>
              </a:rPr>
              <a:t> : compute once and store the </a:t>
            </a:r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 LU decomposition and use it for all the B's individually, over a loop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inversion of A is done once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Still not vectorized, execution time can suffer from long iteration cycle if the number of timeseries is important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But memory efficient, the matrix B contains only one timeseries each time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2D vectorized</a:t>
            </a:r>
            <a:r>
              <a:rPr lang="en-US" dirty="0">
                <a:ea typeface="+mn-lt"/>
                <a:cs typeface="+mn-lt"/>
              </a:rPr>
              <a:t> : do only one solve call for 2d-array B representing the horizontally stacked B's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Fully vectorized, theoretically the most efficient numerical approach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matrix B can become very huge, memory issues on personal computers for large dataset (e.g. HR model)</a:t>
            </a:r>
          </a:p>
        </p:txBody>
      </p:sp>
    </p:spTree>
    <p:extLst>
      <p:ext uri="{BB962C8B-B14F-4D97-AF65-F5344CB8AC3E}">
        <p14:creationId xmlns:p14="http://schemas.microsoft.com/office/powerpoint/2010/main" val="275108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6956C-BD5F-2BCD-4E60-458E4734B607}"/>
              </a:ext>
            </a:extLst>
          </p:cNvPr>
          <p:cNvSpPr txBox="1"/>
          <p:nvPr/>
        </p:nvSpPr>
        <p:spPr>
          <a:xfrm>
            <a:off x="345781" y="1650614"/>
            <a:ext cx="113019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2D Implementation of </a:t>
            </a:r>
            <a:r>
              <a:rPr lang="en-US" b="1" dirty="0" err="1">
                <a:ea typeface="+mn-lt"/>
                <a:cs typeface="+mn-lt"/>
              </a:rPr>
              <a:t>UTide</a:t>
            </a:r>
            <a:r>
              <a:rPr lang="en-US" dirty="0">
                <a:ea typeface="+mn-lt"/>
                <a:cs typeface="+mn-lt"/>
              </a:rPr>
              <a:t> (i.e. SWOT, model or any set of timeseries sharing the same time axis) :</a:t>
            </a:r>
            <a:endParaRPr lang="en-US" b="1" dirty="0">
              <a:ea typeface="+mn-lt"/>
              <a:cs typeface="+mn-lt"/>
            </a:endParaRPr>
          </a:p>
          <a:p>
            <a:endParaRPr lang="en-US" u="sng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4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132B8-CB89-F3C0-2328-07C8AC8F13CA}"/>
              </a:ext>
            </a:extLst>
          </p:cNvPr>
          <p:cNvSpPr txBox="1"/>
          <p:nvPr/>
        </p:nvSpPr>
        <p:spPr>
          <a:xfrm>
            <a:off x="219559" y="245389"/>
            <a:ext cx="758125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Use cases : Tidal Analysis</a:t>
            </a:r>
            <a:endParaRPr lang="en-US" sz="2000" dirty="0">
              <a:cs typeface="Calibri"/>
            </a:endParaRPr>
          </a:p>
          <a:p>
            <a:r>
              <a:rPr lang="en-US" sz="1600" dirty="0">
                <a:cs typeface="Calibri"/>
              </a:rPr>
              <a:t>SHOC </a:t>
            </a:r>
            <a:r>
              <a:rPr lang="en-US" dirty="0">
                <a:cs typeface="Calibri"/>
              </a:rPr>
              <a:t>model</a:t>
            </a:r>
            <a:r>
              <a:rPr lang="en-US" sz="1600" dirty="0">
                <a:cs typeface="Calibri"/>
              </a:rPr>
              <a:t> elevation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F1D60-6376-11BA-776B-4B75A55D8A91}"/>
              </a:ext>
            </a:extLst>
          </p:cNvPr>
          <p:cNvSpPr txBox="1"/>
          <p:nvPr/>
        </p:nvSpPr>
        <p:spPr>
          <a:xfrm>
            <a:off x="219241" y="1556083"/>
            <a:ext cx="5196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2D/Vectorized : </a:t>
            </a:r>
            <a:r>
              <a:rPr lang="en-US" sz="1600" b="1" dirty="0"/>
              <a:t>11 seconds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1D/Recursive : </a:t>
            </a:r>
            <a:r>
              <a:rPr lang="en-US" sz="1600" b="1" dirty="0">
                <a:cs typeface="Calibri"/>
              </a:rPr>
              <a:t>2200 seconds (35 min)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9C04-D9AF-74C8-9290-EEFFB32C51FA}"/>
              </a:ext>
            </a:extLst>
          </p:cNvPr>
          <p:cNvSpPr txBox="1"/>
          <p:nvPr/>
        </p:nvSpPr>
        <p:spPr>
          <a:xfrm>
            <a:off x="219243" y="1001295"/>
            <a:ext cx="116131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Application on SHOC hourly elevations, for a 3-month run (59070 grid points, </a:t>
            </a:r>
            <a:r>
              <a:rPr lang="en-US" sz="1600" dirty="0">
                <a:ea typeface="+mn-lt"/>
                <a:cs typeface="+mn-lt"/>
              </a:rPr>
              <a:t>2184</a:t>
            </a:r>
            <a:r>
              <a:rPr lang="en-US" sz="1600" dirty="0">
                <a:cs typeface="Calibri"/>
              </a:rPr>
              <a:t> timesteps)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8 constituents,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no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confidence interval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6C131-A37F-FA5B-5172-7DC13A93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16" y="4277126"/>
            <a:ext cx="10958094" cy="1980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426C5-628B-767C-59AE-97293BED3B0F}"/>
              </a:ext>
            </a:extLst>
          </p:cNvPr>
          <p:cNvSpPr txBox="1"/>
          <p:nvPr/>
        </p:nvSpPr>
        <p:spPr>
          <a:xfrm>
            <a:off x="927769" y="3908925"/>
            <a:ext cx="9875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cs typeface="Calibri"/>
              </a:rPr>
              <a:t>Amplitude and phase of M2, computed on SHOC model in the ACC-SMST area</a:t>
            </a:r>
            <a:endParaRPr 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04A5-1C77-E7BC-58FB-D3D616BF2C82}"/>
              </a:ext>
            </a:extLst>
          </p:cNvPr>
          <p:cNvSpPr txBox="1"/>
          <p:nvPr/>
        </p:nvSpPr>
        <p:spPr>
          <a:xfrm>
            <a:off x="219241" y="2705767"/>
            <a:ext cx="5196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2D/Vectorized : </a:t>
            </a:r>
            <a:r>
              <a:rPr lang="en-US" sz="1600" b="1" dirty="0"/>
              <a:t>110 seconds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1D/Recursive : </a:t>
            </a:r>
            <a:r>
              <a:rPr lang="en-US" sz="1600" b="1" dirty="0">
                <a:cs typeface="Calibri"/>
              </a:rPr>
              <a:t>2435 seconds (41 min)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298A6-467D-4572-170F-084DFFA1A224}"/>
              </a:ext>
            </a:extLst>
          </p:cNvPr>
          <p:cNvSpPr txBox="1"/>
          <p:nvPr/>
        </p:nvSpPr>
        <p:spPr>
          <a:xfrm>
            <a:off x="219243" y="2384925"/>
            <a:ext cx="11613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8 constituents,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with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confidence interval</a:t>
            </a:r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1EADC3-DE83-676F-9EDC-B1DD2CB80129}"/>
              </a:ext>
            </a:extLst>
          </p:cNvPr>
          <p:cNvSpPr/>
          <p:nvPr/>
        </p:nvSpPr>
        <p:spPr>
          <a:xfrm>
            <a:off x="4514018" y="2865039"/>
            <a:ext cx="427789" cy="26068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64454-C9C2-9FB2-91BF-F3CEB17CA50B}"/>
              </a:ext>
            </a:extLst>
          </p:cNvPr>
          <p:cNvSpPr txBox="1"/>
          <p:nvPr/>
        </p:nvSpPr>
        <p:spPr>
          <a:xfrm>
            <a:off x="5144199" y="2712701"/>
            <a:ext cx="63422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CI calculation, based on residual PSD at tidal frequencies, is still 1D recursive in the 2D solver</a:t>
            </a:r>
          </a:p>
        </p:txBody>
      </p:sp>
    </p:spTree>
    <p:extLst>
      <p:ext uri="{BB962C8B-B14F-4D97-AF65-F5344CB8AC3E}">
        <p14:creationId xmlns:p14="http://schemas.microsoft.com/office/powerpoint/2010/main" val="27683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98F27-44F7-7AC0-503A-1CCED3BCB385}"/>
              </a:ext>
            </a:extLst>
          </p:cNvPr>
          <p:cNvSpPr txBox="1"/>
          <p:nvPr/>
        </p:nvSpPr>
        <p:spPr>
          <a:xfrm>
            <a:off x="219559" y="245389"/>
            <a:ext cx="7581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Use cases : Tidal Analysis</a:t>
            </a:r>
            <a:endParaRPr lang="en-US" sz="2000" dirty="0">
              <a:cs typeface="Calibri"/>
            </a:endParaRPr>
          </a:p>
          <a:p>
            <a:r>
              <a:rPr lang="en-US" sz="1600" dirty="0">
                <a:cs typeface="Calibri"/>
              </a:rPr>
              <a:t>SWOT FSP track #006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F9890-0219-E776-4FCF-BA4221A849F7}"/>
              </a:ext>
            </a:extLst>
          </p:cNvPr>
          <p:cNvSpPr txBox="1"/>
          <p:nvPr/>
        </p:nvSpPr>
        <p:spPr>
          <a:xfrm>
            <a:off x="219243" y="1175084"/>
            <a:ext cx="11613147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Barotropic tide</a:t>
            </a:r>
          </a:p>
          <a:p>
            <a:r>
              <a:rPr lang="en-US" sz="1600">
                <a:cs typeface="Calibri"/>
              </a:rPr>
              <a:t>SWOT FSP SSH (SSHA uncorrected from tides), in Bass Strait</a:t>
            </a:r>
            <a:endParaRPr lang="en-US">
              <a:cs typeface="Calibri"/>
            </a:endParaRPr>
          </a:p>
          <a:p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14145</a:t>
            </a:r>
            <a:r>
              <a:rPr lang="en-US" sz="1600" dirty="0">
                <a:cs typeface="Calibri"/>
              </a:rPr>
              <a:t> grid points, </a:t>
            </a:r>
            <a:r>
              <a:rPr lang="en-US" sz="1600" dirty="0">
                <a:ea typeface="+mn-lt"/>
                <a:cs typeface="+mn-lt"/>
              </a:rPr>
              <a:t>80</a:t>
            </a:r>
            <a:r>
              <a:rPr lang="en-US" sz="1600" dirty="0">
                <a:cs typeface="Calibri"/>
              </a:rPr>
              <a:t> pass)</a:t>
            </a:r>
            <a:endParaRPr lang="en-US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8 constituents,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no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5F6A6-6D71-766C-0CEB-B2ACA491EF6C}"/>
              </a:ext>
            </a:extLst>
          </p:cNvPr>
          <p:cNvSpPr txBox="1"/>
          <p:nvPr/>
        </p:nvSpPr>
        <p:spPr>
          <a:xfrm>
            <a:off x="219241" y="2235736"/>
            <a:ext cx="5196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2D/Vectorized : </a:t>
            </a:r>
            <a:r>
              <a:rPr lang="en-US" sz="1600" b="1" dirty="0"/>
              <a:t>0.14 seconds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1D/Recursive : </a:t>
            </a:r>
            <a:r>
              <a:rPr lang="en-US" sz="1600" b="1" dirty="0">
                <a:cs typeface="Calibri"/>
              </a:rPr>
              <a:t>130 seconds 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0ADB2826-538C-7E19-51F5-3A5ABFFA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84" y="244846"/>
            <a:ext cx="5082673" cy="2805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A24B3-262E-DE9B-288D-823EDD63FE15}"/>
              </a:ext>
            </a:extLst>
          </p:cNvPr>
          <p:cNvSpPr txBox="1"/>
          <p:nvPr/>
        </p:nvSpPr>
        <p:spPr>
          <a:xfrm>
            <a:off x="219242" y="3950340"/>
            <a:ext cx="11613147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Internal tide</a:t>
            </a:r>
            <a:endParaRPr lang="en-US" b="1">
              <a:cs typeface="Calibri"/>
            </a:endParaRPr>
          </a:p>
          <a:p>
            <a:r>
              <a:rPr lang="en-US" sz="1600" dirty="0">
                <a:cs typeface="Calibri"/>
              </a:rPr>
              <a:t>SWOT FSP SSHA (Corrected from FES2022 tides), in ACC-SMST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55545</a:t>
            </a:r>
            <a:r>
              <a:rPr lang="en-US" sz="1600" dirty="0">
                <a:cs typeface="Calibri"/>
              </a:rPr>
              <a:t> grid points, </a:t>
            </a:r>
            <a:r>
              <a:rPr lang="en-US" sz="1600" dirty="0">
                <a:ea typeface="+mn-lt"/>
                <a:cs typeface="+mn-lt"/>
              </a:rPr>
              <a:t>80</a:t>
            </a:r>
            <a:r>
              <a:rPr lang="en-US" sz="1600" dirty="0">
                <a:cs typeface="Calibri"/>
              </a:rPr>
              <a:t> pass)</a:t>
            </a:r>
            <a:endParaRPr lang="en-US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8 constituents,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no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confidence interval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E8406-C274-338B-12C0-C7A0BD1589FF}"/>
              </a:ext>
            </a:extLst>
          </p:cNvPr>
          <p:cNvSpPr txBox="1"/>
          <p:nvPr/>
        </p:nvSpPr>
        <p:spPr>
          <a:xfrm>
            <a:off x="219240" y="5003137"/>
            <a:ext cx="51963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2D/Vectorized : </a:t>
            </a:r>
            <a:r>
              <a:rPr lang="en-US" sz="1600" b="1" dirty="0"/>
              <a:t>0.53 seconds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1D/Recursive : </a:t>
            </a:r>
            <a:r>
              <a:rPr lang="en-US" sz="1600" b="1" dirty="0">
                <a:cs typeface="Calibri"/>
              </a:rPr>
              <a:t>440 seconds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09AEF-2DD1-6EBB-A4B5-DD2DD95C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37" y="3507815"/>
            <a:ext cx="5035884" cy="248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9F446-F590-193A-822E-0615DE1D5464}"/>
              </a:ext>
            </a:extLst>
          </p:cNvPr>
          <p:cNvSpPr txBox="1"/>
          <p:nvPr/>
        </p:nvSpPr>
        <p:spPr>
          <a:xfrm>
            <a:off x="6901835" y="6045167"/>
            <a:ext cx="48779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Non-locked signal/eddies contamination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Phase locked M2 internal tide</a:t>
            </a:r>
          </a:p>
        </p:txBody>
      </p:sp>
    </p:spTree>
    <p:extLst>
      <p:ext uri="{BB962C8B-B14F-4D97-AF65-F5344CB8AC3E}">
        <p14:creationId xmlns:p14="http://schemas.microsoft.com/office/powerpoint/2010/main" val="48133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78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98F27-44F7-7AC0-503A-1CCED3BCB385}"/>
              </a:ext>
            </a:extLst>
          </p:cNvPr>
          <p:cNvSpPr txBox="1"/>
          <p:nvPr/>
        </p:nvSpPr>
        <p:spPr>
          <a:xfrm>
            <a:off x="219559" y="245389"/>
            <a:ext cx="75812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Roadmap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D9034-95B0-0944-1A08-080E234EF84F}"/>
              </a:ext>
            </a:extLst>
          </p:cNvPr>
          <p:cNvSpPr txBox="1"/>
          <p:nvPr/>
        </p:nvSpPr>
        <p:spPr>
          <a:xfrm>
            <a:off x="220423" y="845474"/>
            <a:ext cx="101848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Confidence intervals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2D reconstruction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Inference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Nodal factors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Test/Benchmarking</a:t>
            </a:r>
          </a:p>
        </p:txBody>
      </p:sp>
    </p:spTree>
    <p:extLst>
      <p:ext uri="{BB962C8B-B14F-4D97-AF65-F5344CB8AC3E}">
        <p14:creationId xmlns:p14="http://schemas.microsoft.com/office/powerpoint/2010/main" val="77447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390</cp:revision>
  <dcterms:created xsi:type="dcterms:W3CDTF">2023-10-07T07:15:31Z</dcterms:created>
  <dcterms:modified xsi:type="dcterms:W3CDTF">2023-10-27T09:57:36Z</dcterms:modified>
</cp:coreProperties>
</file>