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FC4E-2DAD-4B6F-80F6-176E3E584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74F8F-F229-42E8-BA2E-B9E2EB3ED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D9DBA-3146-476A-9AD2-5778AD5A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B739-00C5-4795-A6B9-34BA0AB0AB7E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E5725-3C4A-425C-B714-1B06F853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06F75-6810-4A4F-9738-D4A0BC2F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175A-F2CE-43DC-A143-1C612B6FB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28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BE4B-CC7C-4432-B7B0-55F2430A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FA644-04C8-40AB-990F-BB6DCACBE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B090F-BCA4-489A-975D-DC970B40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B739-00C5-4795-A6B9-34BA0AB0AB7E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4376A-8122-4ABB-B2D2-D7DAB44D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8B1BF-72A2-44BC-A0B0-2D9C54BD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175A-F2CE-43DC-A143-1C612B6FB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27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19975-7C4A-469F-B212-571D4B50A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6E833-1434-4C4C-9257-FF705BBBF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A0266-1850-4F24-B531-8C709F00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B739-00C5-4795-A6B9-34BA0AB0AB7E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A8972-6666-48FE-9AD5-56953E46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4763C-3BB1-4A43-90C4-08B3FC7A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175A-F2CE-43DC-A143-1C612B6FB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55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DA4C-C3E0-42BA-9444-6EFA13BF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FEBC6-C1E1-4011-89C8-97DE8FDAE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80192-3628-4051-911B-ED43FF7A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B739-00C5-4795-A6B9-34BA0AB0AB7E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3EB3E-4A22-4CEF-86A0-9056A033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5F41-6E5D-4F39-8FE7-65342CCC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175A-F2CE-43DC-A143-1C612B6FB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02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4C16-040B-4718-BA03-2059E38C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6B66D-5981-484A-88AE-95405047B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B797-B47E-4C46-A73A-2DC9C190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B739-00C5-4795-A6B9-34BA0AB0AB7E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4E129-97E2-46A0-ADFE-073FD662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5C5E6-D85A-478E-B82A-833C02BA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175A-F2CE-43DC-A143-1C612B6FB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55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1069-D76A-4BEB-830D-13CA44A8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00832-74A0-46A7-A90D-1C9637DEA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A0601-8A45-4F0B-9753-431F4B24A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B2661-FC2E-4A51-851D-5874A84F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B739-00C5-4795-A6B9-34BA0AB0AB7E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EB3DD-0AB0-4B4E-8F7D-68CAE102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4EDFE-F355-48AD-B9DD-AFCEE29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175A-F2CE-43DC-A143-1C612B6FB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13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6797-68C8-4903-AE3A-51AEF8DA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512C5-4718-4774-8B63-04825D3BB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8AF47-3412-4D5C-A3EF-462B624B2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D9D33-7907-40C5-A2AB-59356642B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ECE1E-AF4E-42EA-A1A1-D1803743E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BF863-073B-448A-9512-02E69EC1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B739-00C5-4795-A6B9-34BA0AB0AB7E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CB13B-E8B3-4386-8731-D0AE9895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0E0AB5-7E47-4582-8AAE-206578F0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175A-F2CE-43DC-A143-1C612B6FB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97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E975-B9EE-4BC9-A36F-014254DB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9C2F4-84AB-48C2-A20C-2E2CBD94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B739-00C5-4795-A6B9-34BA0AB0AB7E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54347-1716-42C8-A268-FEBEECFB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5B0C3-D100-44CB-B2B8-079BC625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175A-F2CE-43DC-A143-1C612B6FB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9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8E6E6-9BE1-4898-9DCA-17E8CF9C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B739-00C5-4795-A6B9-34BA0AB0AB7E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3724F-6E4A-412F-BC40-DD8965DF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87F91-A05C-4325-93AC-8D47779D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175A-F2CE-43DC-A143-1C612B6FB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00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CA6A-1DA8-460E-A99A-A1F52260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DC95D-C773-495B-8607-0A037638C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E195F-0C30-4B71-BEA9-0A3FBDF55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44366-2330-4484-B247-0EABDED3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B739-00C5-4795-A6B9-34BA0AB0AB7E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3231B-C3AB-4494-9588-720FFD7B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8ADC8-99E3-461F-9A42-A11346C1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175A-F2CE-43DC-A143-1C612B6FB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5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0288-A65A-4E37-BDFF-063FF1BF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9C5238-C995-40A2-B610-1FF48D0B1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9BB2C-8FDC-4484-A68F-FB7540C78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E134C-AD78-401E-8FCE-816F220B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B739-00C5-4795-A6B9-34BA0AB0AB7E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F2230-DF68-41CF-A64E-0C81C235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5C68-0331-4FFE-A3FA-09A2CE1A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175A-F2CE-43DC-A143-1C612B6FB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86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8D5C9-E977-437A-80EA-DBE1A33F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5DD23-CD28-449F-B86B-EB32E784B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B7E17-2F0D-4717-A940-FB3D77CBF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5B739-00C5-4795-A6B9-34BA0AB0AB7E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839E2-2707-4A17-8150-758AD2314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52E9D-94AF-4AA8-91AD-6DBACE03A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4175A-F2CE-43DC-A143-1C612B6FB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8C8E-D35C-436F-A4C3-936E7D599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Research Summer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7DA68-BD76-43F6-88CE-3F4DE3DAD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Xiaoshu</a:t>
            </a:r>
            <a:r>
              <a:rPr lang="en-US" altLang="zh-CN" dirty="0">
                <a:solidFill>
                  <a:schemeClr val="bg1"/>
                </a:solidFill>
              </a:rPr>
              <a:t> Luo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33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8C8E-D35C-436F-A4C3-936E7D599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923" y="527601"/>
            <a:ext cx="9144000" cy="8694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Gpytorch for 7-day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57DB4-BE5E-4B15-BBAE-C9F11CE86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61" y="1971188"/>
            <a:ext cx="8001000" cy="3419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74BD20-3130-4F73-B9EB-F0FA538B5DB1}"/>
              </a:ext>
            </a:extLst>
          </p:cNvPr>
          <p:cNvSpPr txBox="1"/>
          <p:nvPr/>
        </p:nvSpPr>
        <p:spPr>
          <a:xfrm>
            <a:off x="742561" y="5595518"/>
            <a:ext cx="578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The limit of this dataset is about 0.65 for 7-day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Will work on a larger, merged dataset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4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8C8E-D35C-436F-A4C3-936E7D599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114" y="363101"/>
            <a:ext cx="9144000" cy="71077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Single kernel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4A2E6-8EA6-4172-9F6D-72B437B6F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61" y="1314254"/>
            <a:ext cx="3230531" cy="27946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9BC5F5-05CD-4E09-A383-32587FB5C4B6}"/>
              </a:ext>
            </a:extLst>
          </p:cNvPr>
          <p:cNvSpPr txBox="1"/>
          <p:nvPr/>
        </p:nvSpPr>
        <p:spPr>
          <a:xfrm>
            <a:off x="1915886" y="982415"/>
            <a:ext cx="813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RQ                                                                                         </a:t>
            </a:r>
            <a:r>
              <a:rPr lang="en-US" altLang="zh-CN" dirty="0" err="1">
                <a:solidFill>
                  <a:schemeClr val="bg1"/>
                </a:solidFill>
              </a:rPr>
              <a:t>Matern</a:t>
            </a:r>
            <a:r>
              <a:rPr lang="en-US" altLang="zh-CN" dirty="0">
                <a:solidFill>
                  <a:schemeClr val="bg1"/>
                </a:solidFill>
              </a:rPr>
              <a:t>(3/2)                                        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765242-9F00-47C4-A5EA-9526F4BA9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60" y="4108920"/>
            <a:ext cx="3230531" cy="266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341BC2-2E29-4DCC-8917-32E20BB91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981" y="4027656"/>
            <a:ext cx="3357077" cy="2830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A6C7F4-AAF1-41EC-8DBB-D4EF3A35E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981" y="1295125"/>
            <a:ext cx="3357077" cy="281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4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8C8E-D35C-436F-A4C3-936E7D599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261" y="69054"/>
            <a:ext cx="9144000" cy="81341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Two kernel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A19F8-0735-4B9D-8B08-99E74C8E2A68}"/>
              </a:ext>
            </a:extLst>
          </p:cNvPr>
          <p:cNvSpPr txBox="1"/>
          <p:nvPr/>
        </p:nvSpPr>
        <p:spPr>
          <a:xfrm>
            <a:off x="628261" y="822601"/>
            <a:ext cx="1047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Matern</a:t>
            </a:r>
            <a:r>
              <a:rPr lang="en-US" altLang="zh-CN" dirty="0">
                <a:solidFill>
                  <a:schemeClr val="bg1"/>
                </a:solidFill>
              </a:rPr>
              <a:t>(3/2)+RQ                                  </a:t>
            </a:r>
            <a:r>
              <a:rPr lang="en-US" altLang="zh-CN" dirty="0" err="1">
                <a:solidFill>
                  <a:schemeClr val="bg1"/>
                </a:solidFill>
              </a:rPr>
              <a:t>Matern</a:t>
            </a:r>
            <a:r>
              <a:rPr lang="en-US" altLang="zh-CN" dirty="0">
                <a:solidFill>
                  <a:schemeClr val="bg1"/>
                </a:solidFill>
              </a:rPr>
              <a:t>(3/2)+Linear                                                     </a:t>
            </a:r>
            <a:r>
              <a:rPr lang="en-US" altLang="zh-CN" dirty="0" err="1">
                <a:solidFill>
                  <a:schemeClr val="bg1"/>
                </a:solidFill>
              </a:rPr>
              <a:t>Linear+RQ</a:t>
            </a:r>
            <a:r>
              <a:rPr lang="en-US" altLang="zh-CN" dirty="0">
                <a:solidFill>
                  <a:schemeClr val="bg1"/>
                </a:solidFill>
              </a:rPr>
              <a:t>                                 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0A3C8-D8A0-4C61-9D6B-6D0E20B1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34" y="1191933"/>
            <a:ext cx="3235040" cy="2716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E83128-AD4F-471C-ABEF-431498830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34" y="3908146"/>
            <a:ext cx="3235040" cy="2662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3E3F39-D07D-4CDB-A7E4-9B83C208C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5398" y="3921795"/>
            <a:ext cx="3235041" cy="2745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5F1CA8-269D-40F4-BE60-7D596308A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5399" y="1205582"/>
            <a:ext cx="3235040" cy="2702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83505F-0C2E-45AA-B252-AF0D2FF30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0387" y="1256900"/>
            <a:ext cx="3233041" cy="27450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DCD28B-B995-42F8-BE92-029949EA1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0387" y="4001935"/>
            <a:ext cx="3275674" cy="274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6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Theme</vt:lpstr>
      <vt:lpstr>Research Summer 1</vt:lpstr>
      <vt:lpstr>Gpytorch for 7-day </vt:lpstr>
      <vt:lpstr>Single kernel</vt:lpstr>
      <vt:lpstr>Two kernel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Summer 1</dc:title>
  <dc:creator>Bizarre Tree</dc:creator>
  <cp:lastModifiedBy>Bizarre Tree</cp:lastModifiedBy>
  <cp:revision>17</cp:revision>
  <dcterms:created xsi:type="dcterms:W3CDTF">2020-06-26T21:05:31Z</dcterms:created>
  <dcterms:modified xsi:type="dcterms:W3CDTF">2020-06-27T01:17:14Z</dcterms:modified>
</cp:coreProperties>
</file>