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D26B-8D77-46C6-927A-6B8E94552B03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BFCC-60CE-4A61-A2AF-4EED2C979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81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D26B-8D77-46C6-927A-6B8E94552B03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BFCC-60CE-4A61-A2AF-4EED2C979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32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D26B-8D77-46C6-927A-6B8E94552B03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BFCC-60CE-4A61-A2AF-4EED2C979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96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D26B-8D77-46C6-927A-6B8E94552B03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BFCC-60CE-4A61-A2AF-4EED2C979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02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D26B-8D77-46C6-927A-6B8E94552B03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BFCC-60CE-4A61-A2AF-4EED2C979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20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D26B-8D77-46C6-927A-6B8E94552B03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BFCC-60CE-4A61-A2AF-4EED2C979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64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D26B-8D77-46C6-927A-6B8E94552B03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BFCC-60CE-4A61-A2AF-4EED2C979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20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D26B-8D77-46C6-927A-6B8E94552B03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BFCC-60CE-4A61-A2AF-4EED2C979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10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D26B-8D77-46C6-927A-6B8E94552B03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BFCC-60CE-4A61-A2AF-4EED2C979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01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D26B-8D77-46C6-927A-6B8E94552B03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BFCC-60CE-4A61-A2AF-4EED2C979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56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D26B-8D77-46C6-927A-6B8E94552B03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BFCC-60CE-4A61-A2AF-4EED2C979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37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AD26B-8D77-46C6-927A-6B8E94552B03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1BFCC-60CE-4A61-A2AF-4EED2C979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719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17E1-6D38-45B1-B57A-E769E7F88F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Research report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03A1E-C577-410B-B7A7-BB8626A576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Xiaoshu</a:t>
            </a:r>
            <a:r>
              <a:rPr lang="en-US" altLang="zh-CN" dirty="0"/>
              <a:t> Luo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178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755F-A425-404F-8E95-3197FA96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28-day Concrete strength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F2F40-E84B-4A71-9C66-775E0BEBF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ANN using </a:t>
            </a:r>
            <a:r>
              <a:rPr lang="en-US" altLang="zh-CN" dirty="0" err="1"/>
              <a:t>sklearn</a:t>
            </a:r>
            <a:endParaRPr lang="en-US" altLang="zh-CN" dirty="0"/>
          </a:p>
          <a:p>
            <a:r>
              <a:rPr lang="en-US" altLang="zh-CN" dirty="0"/>
              <a:t>ANN using </a:t>
            </a:r>
            <a:r>
              <a:rPr lang="en-US" altLang="zh-CN" dirty="0" err="1"/>
              <a:t>pytorch</a:t>
            </a:r>
            <a:endParaRPr lang="en-US" altLang="zh-CN" dirty="0"/>
          </a:p>
          <a:p>
            <a:r>
              <a:rPr lang="en-US" altLang="zh-CN" dirty="0"/>
              <a:t>Optimize parameters using </a:t>
            </a:r>
            <a:r>
              <a:rPr lang="en-US" altLang="zh-CN" dirty="0" err="1"/>
              <a:t>pso</a:t>
            </a:r>
            <a:r>
              <a:rPr lang="en-US" altLang="zh-CN" dirty="0"/>
              <a:t> from </a:t>
            </a:r>
            <a:r>
              <a:rPr lang="en-US" altLang="zh-CN" dirty="0" err="1"/>
              <a:t>pyswarm</a:t>
            </a:r>
            <a:r>
              <a:rPr lang="en-US" altLang="zh-CN" dirty="0"/>
              <a:t> package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759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EF954-1129-4D41-83FB-9984C7AF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659"/>
            <a:ext cx="11023833" cy="1325563"/>
          </a:xfrm>
        </p:spPr>
        <p:txBody>
          <a:bodyPr/>
          <a:lstStyle/>
          <a:p>
            <a:r>
              <a:rPr lang="en-US" altLang="zh-CN" dirty="0"/>
              <a:t>Result from </a:t>
            </a:r>
            <a:r>
              <a:rPr lang="en-US" altLang="zh-CN" dirty="0" err="1"/>
              <a:t>sklearn</a:t>
            </a:r>
            <a:r>
              <a:rPr lang="en-US" altLang="zh-CN" dirty="0"/>
              <a:t> </a:t>
            </a:r>
            <a:r>
              <a:rPr lang="en-US" altLang="zh-CN" dirty="0" err="1"/>
              <a:t>MLPRegressor</a:t>
            </a:r>
            <a:r>
              <a:rPr lang="en-US" altLang="zh-CN" dirty="0"/>
              <a:t> and </a:t>
            </a:r>
            <a:r>
              <a:rPr lang="en-US" altLang="zh-CN" dirty="0" err="1"/>
              <a:t>pytorch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A61DC-108F-4CAE-8060-FBBCC7C5B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3779"/>
            <a:ext cx="10515600" cy="4351338"/>
          </a:xfrm>
        </p:spPr>
        <p:txBody>
          <a:bodyPr/>
          <a:lstStyle/>
          <a:p>
            <a:r>
              <a:rPr lang="en-US" altLang="zh-CN" sz="1800" dirty="0"/>
              <a:t>Using 1-layer, the optimized result is 29 neurons using </a:t>
            </a:r>
            <a:r>
              <a:rPr lang="en-US" altLang="zh-CN" sz="1800" dirty="0" err="1"/>
              <a:t>lbfgs</a:t>
            </a:r>
            <a:r>
              <a:rPr lang="en-US" altLang="zh-CN" sz="1800" dirty="0"/>
              <a:t> as optimizer. (Average R2 is  0.704 using cross validation)</a:t>
            </a:r>
          </a:p>
          <a:p>
            <a:r>
              <a:rPr lang="en-US" altLang="zh-CN" sz="1800" dirty="0"/>
              <a:t>Using 2-layer, the optimized result is 21 and 24 neurons using </a:t>
            </a:r>
            <a:r>
              <a:rPr lang="en-US" altLang="zh-CN" sz="1800" dirty="0" err="1"/>
              <a:t>lbfgs</a:t>
            </a:r>
            <a:r>
              <a:rPr lang="en-US" altLang="zh-CN" sz="1800" dirty="0"/>
              <a:t> as optimizer. (Average R2 is  0.703 using cross validation)</a:t>
            </a:r>
          </a:p>
          <a:p>
            <a:r>
              <a:rPr lang="en-US" altLang="zh-CN" sz="1800" dirty="0"/>
              <a:t>*More layers will use up all the memory resource, and manually adjusting the parameters does not achieve a better result</a:t>
            </a:r>
          </a:p>
          <a:p>
            <a:r>
              <a:rPr lang="en-US" altLang="zh-CN" sz="1800" dirty="0"/>
              <a:t>* The optimized result is based on a single train-test splitting of the dataset</a:t>
            </a:r>
          </a:p>
          <a:p>
            <a:r>
              <a:rPr lang="en-US" altLang="zh-CN" sz="1800" dirty="0"/>
              <a:t>* Cross validation will use up all the GPU resource and stop the script </a:t>
            </a:r>
          </a:p>
          <a:p>
            <a:r>
              <a:rPr lang="en-US" altLang="zh-CN" sz="1800" dirty="0"/>
              <a:t>*Learning to use  Bayesian optimization in </a:t>
            </a:r>
            <a:r>
              <a:rPr lang="en-US" altLang="zh-CN" sz="1800" dirty="0" err="1"/>
              <a:t>skopt</a:t>
            </a:r>
            <a:endParaRPr lang="en-US" altLang="zh-CN" sz="1800" dirty="0"/>
          </a:p>
          <a:p>
            <a:endParaRPr lang="en-US" altLang="zh-C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909308-91FE-46F6-BA28-1A7AA14A6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80" y="4043488"/>
            <a:ext cx="6641702" cy="220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7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D6D1-B3E6-4CD5-9775-89C2F792F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03" y="365125"/>
            <a:ext cx="11711030" cy="1325563"/>
          </a:xfrm>
        </p:spPr>
        <p:txBody>
          <a:bodyPr/>
          <a:lstStyle/>
          <a:p>
            <a:r>
              <a:rPr lang="en-US" altLang="zh-CN" dirty="0"/>
              <a:t>Graph for cement and w/(</a:t>
            </a:r>
            <a:r>
              <a:rPr lang="en-US" altLang="zh-CN" dirty="0" err="1"/>
              <a:t>c+p</a:t>
            </a:r>
            <a:r>
              <a:rPr lang="en-US" altLang="zh-CN" dirty="0"/>
              <a:t>) for 1-layer </a:t>
            </a:r>
            <a:r>
              <a:rPr lang="en-US" altLang="zh-CN" dirty="0" err="1"/>
              <a:t>sklearn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8F6297-BCB1-4965-8EA8-FE6B50338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9" y="1753298"/>
            <a:ext cx="4596303" cy="3854006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D31F3D-BD6D-4B60-B180-7D14A312D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34658" y="1637537"/>
            <a:ext cx="4669694" cy="399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00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FFB8-1874-4777-B3A5-D45B6DDB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54" y="390292"/>
            <a:ext cx="11283892" cy="1325563"/>
          </a:xfrm>
        </p:spPr>
        <p:txBody>
          <a:bodyPr/>
          <a:lstStyle/>
          <a:p>
            <a:r>
              <a:rPr lang="en-US" altLang="zh-CN" dirty="0"/>
              <a:t>Graph for cement and w/(</a:t>
            </a:r>
            <a:r>
              <a:rPr lang="en-US" altLang="zh-CN" dirty="0" err="1"/>
              <a:t>c+p</a:t>
            </a:r>
            <a:r>
              <a:rPr lang="en-US" altLang="zh-CN" dirty="0"/>
              <a:t>) for 2-layer </a:t>
            </a:r>
            <a:r>
              <a:rPr lang="en-US" altLang="zh-CN" dirty="0" err="1"/>
              <a:t>sklearn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7D7DC6-F0EA-435D-B90A-700F61349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476" y="1884348"/>
            <a:ext cx="5194087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7C3682-557D-4675-909F-7CE0AE386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439" y="1884348"/>
            <a:ext cx="5194087" cy="439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EFCCC-AB98-415D-B302-362561AC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0" y="365125"/>
            <a:ext cx="11269910" cy="1325563"/>
          </a:xfrm>
        </p:spPr>
        <p:txBody>
          <a:bodyPr/>
          <a:lstStyle/>
          <a:p>
            <a:r>
              <a:rPr lang="en-US" altLang="zh-CN" dirty="0"/>
              <a:t>Graph for cement and w/(</a:t>
            </a:r>
            <a:r>
              <a:rPr lang="en-US" altLang="zh-CN" dirty="0" err="1"/>
              <a:t>c+p</a:t>
            </a:r>
            <a:r>
              <a:rPr lang="en-US" altLang="zh-CN" dirty="0"/>
              <a:t>) for 1-layer </a:t>
            </a:r>
            <a:r>
              <a:rPr lang="en-US" altLang="zh-CN" dirty="0" err="1"/>
              <a:t>pytorch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7886A7-6162-4244-9C97-C4DD6194C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182876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ACF261-7806-4C27-8EC7-45707EFCA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842" y="1690688"/>
            <a:ext cx="5220042" cy="428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69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663F-3C97-43B8-9737-F06A6199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49" y="314791"/>
            <a:ext cx="11353800" cy="1325563"/>
          </a:xfrm>
        </p:spPr>
        <p:txBody>
          <a:bodyPr/>
          <a:lstStyle/>
          <a:p>
            <a:r>
              <a:rPr lang="en-US" altLang="zh-CN" dirty="0"/>
              <a:t>Graph for cement and w/(</a:t>
            </a:r>
            <a:r>
              <a:rPr lang="en-US" altLang="zh-CN" dirty="0" err="1"/>
              <a:t>c+p</a:t>
            </a:r>
            <a:r>
              <a:rPr lang="en-US" altLang="zh-CN" dirty="0"/>
              <a:t>) for 2-layer </a:t>
            </a:r>
            <a:r>
              <a:rPr lang="en-US" altLang="zh-CN" dirty="0" err="1"/>
              <a:t>pytorch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C30592-619B-430B-A950-33B751D7E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82" y="1698069"/>
            <a:ext cx="5304141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FB6B33-B5B3-4770-8A05-B42101D5B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543" y="1953180"/>
            <a:ext cx="4858316" cy="409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26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3729</TotalTime>
  <Words>184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Research report</vt:lpstr>
      <vt:lpstr>28-day Concrete strength</vt:lpstr>
      <vt:lpstr>Result from sklearn MLPRegressor and pytorch</vt:lpstr>
      <vt:lpstr>Graph for cement and w/(c+p) for 1-layer sklearn</vt:lpstr>
      <vt:lpstr>Graph for cement and w/(c+p) for 2-layer sklearn</vt:lpstr>
      <vt:lpstr>Graph for cement and w/(c+p) for 1-layer pytorch</vt:lpstr>
      <vt:lpstr>Graph for cement and w/(c+p) for 2-layer pytorch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</dc:title>
  <dc:creator>Bizarre Tree</dc:creator>
  <cp:lastModifiedBy>Bizarre Tree</cp:lastModifiedBy>
  <cp:revision>40</cp:revision>
  <dcterms:created xsi:type="dcterms:W3CDTF">2020-08-20T23:46:11Z</dcterms:created>
  <dcterms:modified xsi:type="dcterms:W3CDTF">2020-09-11T22:32:45Z</dcterms:modified>
</cp:coreProperties>
</file>