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25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0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2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40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3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C4C9-D5B4-4CBA-AACB-5BBD3F942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777B6-F16C-42DC-854E-3F6F52D60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720F1-969C-4528-A551-DDF62025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A7EE6-E8C3-44C9-8B81-7DE87C3C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13B91-8A4F-4C4A-A1B5-2BF0A5F7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85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F467-4260-4ECD-BD64-4C7F9595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8488-E8EC-41CD-915B-7EAA26676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F7069-612E-445A-8B5A-9F8199E5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B46D3-06CE-452C-83C0-4BB6BA35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E2F34-125B-4D71-BA64-DD876EA2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43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0675-FDF3-4F37-9F3F-A5FB1C45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0A1A1-5368-43F1-BD76-F194BE871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16203-6049-40A4-80D8-D1C4DF2C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56AF7-B593-401F-8067-24F4A981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F9926-FEDC-4DA7-BFA1-163B4A7E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5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2151-4D94-4BAE-B93A-ACEAA6B9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7374-6CEC-43B1-9D2F-9D4663983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79754-BDDA-46BE-999B-9458AB67F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A51C7-1A34-46AA-90A1-C0B4ADCE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E14CD-69D6-4536-8A1F-8BBBD42C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44103-588E-4D62-A866-1FE2CF35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9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1113-5E7B-417C-8982-E6F56BD50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19F85-A2CE-4A31-B2A2-9179AF642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5FB24-8872-4365-8C5E-0DE0B5F42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CD373-8FCC-46F9-AA9F-15F693AF3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AC681-37C7-47C6-AC73-5CFEE17D6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E3A2F-F1E5-4E6B-B667-73913A1D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B1F8B-7137-49AE-AF90-D4A39851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9EC55-4F9C-4A4A-B6AB-DDB96AB9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13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D954-A4CF-452D-94D2-34941C40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11BFE-75C3-4DF0-ADF4-9377A012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9E51E-4B08-4145-8EBC-816D3584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DF749-DC05-4E56-A378-1EF99D01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35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BCFB8-02AD-4ECC-BBC7-A952F035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C55C4-152F-4A5D-92BD-50937837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238BF-737A-4C60-93D4-F6C68531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4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18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3203-C95B-4188-96BE-8305BD26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58249-5CC9-497B-A7A2-99B7B3771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9ACE2-A0F6-4C50-BDAB-95FD5B0D7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C4ECF-4D0B-4490-AAA2-8E7F28F1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02A42-C203-4D62-BAEA-11DBDDAA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F8B06-273A-465C-BB49-A7F92415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35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D64D-CE7B-4C36-AF74-949F02DF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F4ADE-1F04-4B08-BAFE-1BE11A5AB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80FC8-C298-4D3A-B1ED-D4B499B71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07BD9-C7AA-4655-A881-95E9970F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91B54-1BFE-4162-AC04-973448F0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220A1-A9DC-48DF-8799-136F7779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00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E044-276D-432B-B4EB-38211B16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D3B2A-A912-4F5D-9E99-7D5D52A07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E50AC-0C40-4F38-B746-68C3DE2A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171C8-007D-46DD-8D4A-AE9744E5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0889F-91E2-467E-8EF1-5333A9D4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23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84798-A75E-43D8-B9DF-4EE98F37D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BD690-9DB7-440C-BA72-4BF5A4317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18E21-28F4-4927-9E54-8F25863C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2BEBC-2BC6-4C5D-A910-DFF5B173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E69BD-AF24-45FD-8BE1-9EB6742B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7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8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4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6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7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699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D89A3-B414-4184-B3BD-49A849A3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FB079-32D7-445F-A033-6AB8F7F4B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6A37-6326-4A62-B411-BD50B5D85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4F56-A5FA-4B59-BDEE-A23B090A0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2ADA2-44DD-4160-9C26-AEE4D2710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9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1DE9-18F1-4338-B19F-0A64E70FD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2506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Research Week 10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211BB-A2BD-4E4F-954A-72E700A21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5169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err="1"/>
              <a:t>Xiaoshu</a:t>
            </a:r>
            <a:r>
              <a:rPr lang="en-US" altLang="zh-CN" dirty="0"/>
              <a:t> Luo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17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A67F-3D91-44FF-A42C-5840637CF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238" y="365125"/>
            <a:ext cx="1118602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25% quantile             median            75% quantile</a:t>
            </a:r>
            <a:endParaRPr lang="zh-CN" alt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B6B620-F8FA-463C-81AD-03E1241CF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13" y="1946246"/>
            <a:ext cx="3349449" cy="27832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31608E-D69C-49AD-B751-415CBA48E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810" y="1897313"/>
            <a:ext cx="3444051" cy="27718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D16890-B5BB-4F75-9B6D-97B84EF49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644" y="1948781"/>
            <a:ext cx="3349449" cy="2780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033AD3-C339-4E1D-99B2-B0F34FC963BE}"/>
              </a:ext>
            </a:extLst>
          </p:cNvPr>
          <p:cNvSpPr txBox="1"/>
          <p:nvPr/>
        </p:nvSpPr>
        <p:spPr>
          <a:xfrm>
            <a:off x="570451" y="365125"/>
            <a:ext cx="445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the </a:t>
            </a:r>
            <a:r>
              <a:rPr lang="en-US" altLang="zh-CN" dirty="0" err="1"/>
              <a:t>Gpy</a:t>
            </a:r>
            <a:r>
              <a:rPr lang="en-US" altLang="zh-CN" dirty="0"/>
              <a:t> package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D2B0C-B050-4CF9-AC86-0D5940744703}"/>
              </a:ext>
            </a:extLst>
          </p:cNvPr>
          <p:cNvSpPr txBox="1"/>
          <p:nvPr/>
        </p:nvSpPr>
        <p:spPr>
          <a:xfrm>
            <a:off x="989901" y="5268286"/>
            <a:ext cx="680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7-Day concrete strength tested by one predictor and setting all the others as constant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40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7A4770-181D-4777-B91A-62A1103C7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753" y="1992101"/>
            <a:ext cx="3587291" cy="28737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7A1A8E8-A17A-4443-8794-67FAAA5C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9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25% quantile             median            75% quantile</a:t>
            </a:r>
            <a:endParaRPr lang="zh-CN" alt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CDDB6-D1B1-4D02-BAF7-343693222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044" y="2040722"/>
            <a:ext cx="3412485" cy="2845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23D4D-26E4-4260-8E85-1A4F3CDBF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760" y="2080038"/>
            <a:ext cx="3189730" cy="2697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E02763-99E7-480C-ABC9-6819764FACD4}"/>
              </a:ext>
            </a:extLst>
          </p:cNvPr>
          <p:cNvSpPr txBox="1"/>
          <p:nvPr/>
        </p:nvSpPr>
        <p:spPr>
          <a:xfrm>
            <a:off x="570451" y="365125"/>
            <a:ext cx="445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the </a:t>
            </a:r>
            <a:r>
              <a:rPr lang="en-US" altLang="zh-CN" dirty="0" err="1"/>
              <a:t>Gpy</a:t>
            </a:r>
            <a:r>
              <a:rPr lang="en-US" altLang="zh-CN" dirty="0"/>
              <a:t> package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1A49C0-7DFA-4EF7-ADA9-5A741A0B941C}"/>
              </a:ext>
            </a:extLst>
          </p:cNvPr>
          <p:cNvSpPr txBox="1"/>
          <p:nvPr/>
        </p:nvSpPr>
        <p:spPr>
          <a:xfrm>
            <a:off x="989901" y="5268286"/>
            <a:ext cx="680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7-Day concrete strength tested by one predictor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845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907D-C96C-4C29-ADDD-298F549D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the new </a:t>
            </a:r>
            <a:r>
              <a:rPr lang="en-US" altLang="zh-CN" dirty="0" err="1"/>
              <a:t>Gpytorch</a:t>
            </a:r>
            <a:r>
              <a:rPr lang="en-US" altLang="zh-CN" dirty="0"/>
              <a:t> package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FF742-7201-4313-B283-CBBC71BB7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7740"/>
            <a:ext cx="6203785" cy="2154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BA4E18-B257-45F4-AB43-28521CA6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13" y="3948172"/>
            <a:ext cx="3886200" cy="676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2AF33A-393E-49D3-B338-6259FC939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985" y="1397859"/>
            <a:ext cx="5131843" cy="404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9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87FC69-3A68-43B7-8237-AC8BB317E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451" y="1750124"/>
            <a:ext cx="5107753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C9EE13-1FF9-4C02-AE2D-DAE6FADC97EB}"/>
              </a:ext>
            </a:extLst>
          </p:cNvPr>
          <p:cNvSpPr txBox="1"/>
          <p:nvPr/>
        </p:nvSpPr>
        <p:spPr>
          <a:xfrm>
            <a:off x="2785144" y="5791566"/>
            <a:ext cx="10821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W/(C+P)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5D8D7B-2C8D-414F-9548-8D11A319B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112" y="1885426"/>
            <a:ext cx="4647239" cy="38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5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59D2EF-547A-4798-B52A-D526B33F1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585" y="365125"/>
            <a:ext cx="7672298" cy="2148807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1BBA93A-0AD0-4F2A-89EB-C3A13C6D6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188" y="2816838"/>
            <a:ext cx="3995168" cy="3478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DA5FE1-F50F-4F28-89B0-E8269121C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47" y="2816838"/>
            <a:ext cx="4360394" cy="3618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F62E23-90C7-4223-923F-D508FFB72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883" y="2005164"/>
            <a:ext cx="3405930" cy="60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1090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641"/>
      </a:dk2>
      <a:lt2>
        <a:srgbClr val="E2E3E8"/>
      </a:lt2>
      <a:accent1>
        <a:srgbClr val="B89F48"/>
      </a:accent1>
      <a:accent2>
        <a:srgbClr val="B1653B"/>
      </a:accent2>
      <a:accent3>
        <a:srgbClr val="C34D53"/>
      </a:accent3>
      <a:accent4>
        <a:srgbClr val="B13B73"/>
      </a:accent4>
      <a:accent5>
        <a:srgbClr val="C34DB6"/>
      </a:accent5>
      <a:accent6>
        <a:srgbClr val="8D3BB1"/>
      </a:accent6>
      <a:hlink>
        <a:srgbClr val="C551A5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2607</TotalTime>
  <Words>59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Century Gothic</vt:lpstr>
      <vt:lpstr>Elephant</vt:lpstr>
      <vt:lpstr>BrushVTI</vt:lpstr>
      <vt:lpstr>Office Theme</vt:lpstr>
      <vt:lpstr>Research Week 10</vt:lpstr>
      <vt:lpstr>25% quantile             median            75% quantile</vt:lpstr>
      <vt:lpstr>25% quantile             median            75% quantile</vt:lpstr>
      <vt:lpstr>Using the new Gpytorch package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Week 9</dc:title>
  <dc:creator>Bizarre Tree</dc:creator>
  <cp:lastModifiedBy>Bizarre Tree</cp:lastModifiedBy>
  <cp:revision>33</cp:revision>
  <dcterms:created xsi:type="dcterms:W3CDTF">2020-05-29T19:19:27Z</dcterms:created>
  <dcterms:modified xsi:type="dcterms:W3CDTF">2020-06-06T01:14:21Z</dcterms:modified>
</cp:coreProperties>
</file>