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7" r:id="rId2"/>
    <p:sldId id="258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B16CA5-6FD8-43AF-BB69-932029FA3BAF}">
          <p14:sldIdLst>
            <p14:sldId id="257"/>
            <p14:sldId id="258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2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095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32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356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286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473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70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20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3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8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6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5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6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5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553B-38F1-42D5-86C5-1BF76F93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194" y="1801857"/>
            <a:ext cx="10353762" cy="974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                </a:t>
            </a:r>
            <a:r>
              <a:rPr lang="en-US" altLang="zh-CN" sz="4800" dirty="0"/>
              <a:t>Research for week 6</a:t>
            </a:r>
            <a:endParaRPr lang="zh-CN" altLang="en-US" sz="4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6E195B-67F2-4F36-928F-64A21C276CF6}"/>
              </a:ext>
            </a:extLst>
          </p:cNvPr>
          <p:cNvSpPr txBox="1">
            <a:spLocks/>
          </p:cNvSpPr>
          <p:nvPr/>
        </p:nvSpPr>
        <p:spPr>
          <a:xfrm>
            <a:off x="7987112" y="2984490"/>
            <a:ext cx="2037733" cy="88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/>
              <a:t>Xiaoshu</a:t>
            </a:r>
            <a:r>
              <a:rPr lang="en-US" altLang="zh-CN" dirty="0"/>
              <a:t> Luo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01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1BE02B-1DDE-4880-A37B-DD4A1BDEA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18" y="3632890"/>
            <a:ext cx="8905982" cy="2384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7829-506D-4D3A-A6BA-37C2CDF4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Continuing on GPR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C0862EA-1A10-494D-BB2B-DBF752D7B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18" y="4132761"/>
            <a:ext cx="3447824" cy="1527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21E9A-3BAC-469A-830F-D508058A5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718" y="3167953"/>
            <a:ext cx="8905982" cy="27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C8529D-00CF-42F0-88FF-FB2DF98F846A}"/>
              </a:ext>
            </a:extLst>
          </p:cNvPr>
          <p:cNvSpPr txBox="1"/>
          <p:nvPr/>
        </p:nvSpPr>
        <p:spPr>
          <a:xfrm>
            <a:off x="5458436" y="4527187"/>
            <a:ext cx="570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Randomforest</a:t>
            </a:r>
            <a:r>
              <a:rPr lang="en-US" altLang="zh-CN" dirty="0"/>
              <a:t> and boosted trees are a bit higher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11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C7AD-8292-4A34-920A-442467A39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B06AE-BF9C-41EE-8FD7-A5C9C8F4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096063"/>
            <a:ext cx="4518842" cy="3695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993D8-2C2D-44C5-AFE6-F11F1606A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495" y="2087876"/>
            <a:ext cx="4402566" cy="3711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A1E05-EB90-49A9-B841-2FF11AFE7E68}"/>
              </a:ext>
            </a:extLst>
          </p:cNvPr>
          <p:cNvSpPr txBox="1"/>
          <p:nvPr/>
        </p:nvSpPr>
        <p:spPr>
          <a:xfrm>
            <a:off x="847482" y="1122473"/>
            <a:ext cx="917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Trying to predict using one single variable  while keeping others constant (mean)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10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A8FA-6C98-4A94-B886-616FE7E0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7A221-2158-457A-870D-35CA4C012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935921"/>
            <a:ext cx="4519311" cy="3846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2B245-C747-4C96-8002-CB3CB264B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91" y="1938818"/>
            <a:ext cx="4681576" cy="394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3F75-DA5C-42B9-BBF2-7FC2F5F8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532854-B023-453C-8302-9C206CA23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9816" y="2103889"/>
            <a:ext cx="4523782" cy="369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617DD0-B666-45B1-8535-2E615EF80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103889"/>
            <a:ext cx="443944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0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1273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Bizarre Tree</dc:creator>
  <cp:lastModifiedBy>Bizarre Tree</cp:lastModifiedBy>
  <cp:revision>18</cp:revision>
  <dcterms:created xsi:type="dcterms:W3CDTF">2020-05-08T03:11:20Z</dcterms:created>
  <dcterms:modified xsi:type="dcterms:W3CDTF">2020-05-09T00:24:58Z</dcterms:modified>
</cp:coreProperties>
</file>