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43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7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55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1382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33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040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53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0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6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98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1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9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62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C1A0A1-913C-416A-A04E-6749CD86E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75915D-BD58-4636-BBF0-E5C80C341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2449742"/>
            <a:ext cx="10905059" cy="15240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 altLang="zh-CN" sz="3600" dirty="0"/>
              <a:t>Research Week 8</a:t>
            </a:r>
            <a:endParaRPr lang="zh-CN" alt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1A7BA-3DC4-49C1-9EBE-ABA6A7674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dirty="0" err="1"/>
              <a:t>Xiaoshu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/>
              <a:t>Luo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40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BC91-EA11-4C6C-B303-9D7A1849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5" y="531345"/>
            <a:ext cx="10353762" cy="3695136"/>
          </a:xfrm>
        </p:spPr>
        <p:txBody>
          <a:bodyPr/>
          <a:lstStyle/>
          <a:p>
            <a:r>
              <a:rPr lang="en-US" altLang="zh-CN" dirty="0">
                <a:effectLst/>
              </a:rPr>
              <a:t>Still working on 7-day concrete strength</a:t>
            </a:r>
          </a:p>
          <a:p>
            <a:r>
              <a:rPr lang="en-US" altLang="zh-CN" dirty="0">
                <a:effectLst/>
              </a:rPr>
              <a:t>Switch from </a:t>
            </a:r>
            <a:r>
              <a:rPr lang="en-US" altLang="zh-CN" dirty="0" err="1">
                <a:effectLst/>
              </a:rPr>
              <a:t>sklearn</a:t>
            </a:r>
            <a:r>
              <a:rPr lang="en-US" altLang="zh-CN" dirty="0">
                <a:effectLst/>
              </a:rPr>
              <a:t> to </a:t>
            </a:r>
            <a:r>
              <a:rPr lang="en-US" altLang="zh-CN" dirty="0" err="1">
                <a:effectLst/>
              </a:rPr>
              <a:t>Gpy</a:t>
            </a:r>
            <a:r>
              <a:rPr lang="en-US" altLang="zh-CN" dirty="0">
                <a:effectLst/>
              </a:rPr>
              <a:t> and Trying different kernels</a:t>
            </a:r>
          </a:p>
          <a:p>
            <a:r>
              <a:rPr lang="en-US" altLang="zh-CN" dirty="0">
                <a:effectLst/>
              </a:rPr>
              <a:t>Change the predictor coarse </a:t>
            </a:r>
            <a:r>
              <a:rPr lang="en-US" altLang="zh-CN" dirty="0" err="1">
                <a:effectLst/>
              </a:rPr>
              <a:t>agg</a:t>
            </a:r>
            <a:r>
              <a:rPr lang="en-US" altLang="zh-CN" dirty="0">
                <a:effectLst/>
              </a:rPr>
              <a:t> to cement </a:t>
            </a:r>
          </a:p>
          <a:p>
            <a:pPr marL="0" indent="0">
              <a:buNone/>
            </a:pP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Using the same method for testing the model </a:t>
            </a:r>
          </a:p>
          <a:p>
            <a:r>
              <a:rPr lang="en-US" altLang="zh-CN" dirty="0">
                <a:effectLst/>
              </a:rPr>
              <a:t>(R^2) from a 5-fold cross validation (previously the R2 is about 0.64)</a:t>
            </a:r>
          </a:p>
          <a:p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ADBA8-83DA-4F0C-BD56-ADBCED223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27" y="3752640"/>
            <a:ext cx="2278422" cy="1551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9ADF8-E80B-4A26-826C-5850D8E0C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227" y="3792520"/>
            <a:ext cx="8740646" cy="856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1F235D-4B7E-43C5-9451-302106B0A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227" y="4728742"/>
            <a:ext cx="8750771" cy="57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0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7313-1EEA-4965-BF18-903FA6C6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and After </a:t>
            </a:r>
            <a:endParaRPr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CABEEC-9ACE-4EE8-993B-0794AB5A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375268"/>
            <a:ext cx="4170036" cy="34099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947C5A-7030-4148-A82F-6B98BC08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38" y="2284660"/>
            <a:ext cx="4369883" cy="357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DE12-5BCE-4650-869C-0FC43635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and After 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624571-2AD1-42F2-959D-826201EF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55" y="2079487"/>
            <a:ext cx="4402566" cy="3711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6118BB-F198-4CC0-BF32-791C833C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99" y="2079487"/>
            <a:ext cx="4554088" cy="37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3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0D77-6DCD-4898-9687-3D8C979A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and After </a:t>
            </a:r>
            <a:endParaRPr lang="zh-CN" alt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D420F8C-9734-462E-9288-9A4396226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18" y="2129535"/>
            <a:ext cx="4519311" cy="3846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9EB3DA-B1B7-4175-B856-4E456B374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5" y="2086926"/>
            <a:ext cx="4792910" cy="39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7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7362-C192-4D4C-B1B4-262D369B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and After 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E4E63-92EE-458F-9BCE-8F0C7447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4681576" cy="3941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19FDD3-5A06-4EB3-A253-658685CD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19" y="1972656"/>
            <a:ext cx="4869937" cy="394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3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1079-008F-4643-874B-FABEEE81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and After 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6E1A8D-B4D9-4277-B47E-F6D2E8A90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2342" y="2246502"/>
            <a:ext cx="4634407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2A38A9-2A7D-470C-A5C0-B7053611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29" y="2161732"/>
            <a:ext cx="443944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0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77BA-F869-43F2-A95F-F5CEFB8A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and After </a:t>
            </a:r>
            <a:endParaRPr lang="zh-CN" altLang="en-US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1548FCEB-D996-4945-8B1A-CA989CCC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54" y="2154223"/>
            <a:ext cx="4523782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AB361-4EAB-4904-9499-6AF0D4EC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731" y="2096064"/>
            <a:ext cx="4523780" cy="39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F9EF-009A-4539-A41E-707BF68ED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Cement</a:t>
            </a:r>
          </a:p>
          <a:p>
            <a:pPr marL="0" indent="0">
              <a:buNone/>
            </a:pPr>
            <a:r>
              <a:rPr lang="en-US" altLang="zh-CN" dirty="0"/>
              <a:t>w/</a:t>
            </a:r>
            <a:r>
              <a:rPr lang="en-US" altLang="zh-CN" dirty="0" err="1"/>
              <a:t>c+p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Median 25 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629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2613</TotalTime>
  <Words>80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Research Week 8</vt:lpstr>
      <vt:lpstr>PowerPoint Presentation</vt:lpstr>
      <vt:lpstr>Before and After </vt:lpstr>
      <vt:lpstr>Before and After </vt:lpstr>
      <vt:lpstr>Before and After </vt:lpstr>
      <vt:lpstr>Before and After </vt:lpstr>
      <vt:lpstr>Before and After </vt:lpstr>
      <vt:lpstr>Before and After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Bizarre Tree</dc:creator>
  <cp:lastModifiedBy>Bizarre Tree</cp:lastModifiedBy>
  <cp:revision>42</cp:revision>
  <dcterms:created xsi:type="dcterms:W3CDTF">2020-05-20T04:41:45Z</dcterms:created>
  <dcterms:modified xsi:type="dcterms:W3CDTF">2020-05-23T00:21:27Z</dcterms:modified>
</cp:coreProperties>
</file>