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BA66-0EE4-4F8D-8496-B4C139155BE7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03E7-07F2-49AF-86D8-75ECCB940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21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BA66-0EE4-4F8D-8496-B4C139155BE7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03E7-07F2-49AF-86D8-75ECCB940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81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BA66-0EE4-4F8D-8496-B4C139155BE7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03E7-07F2-49AF-86D8-75ECCB940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022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BA66-0EE4-4F8D-8496-B4C139155BE7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03E7-07F2-49AF-86D8-75ECCB940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654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BA66-0EE4-4F8D-8496-B4C139155BE7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03E7-07F2-49AF-86D8-75ECCB940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370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BA66-0EE4-4F8D-8496-B4C139155BE7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03E7-07F2-49AF-86D8-75ECCB940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000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BA66-0EE4-4F8D-8496-B4C139155BE7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03E7-07F2-49AF-86D8-75ECCB940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591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BA66-0EE4-4F8D-8496-B4C139155BE7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03E7-07F2-49AF-86D8-75ECCB940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000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BA66-0EE4-4F8D-8496-B4C139155BE7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03E7-07F2-49AF-86D8-75ECCB940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6056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BA66-0EE4-4F8D-8496-B4C139155BE7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03E7-07F2-49AF-86D8-75ECCB940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5816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BA66-0EE4-4F8D-8496-B4C139155BE7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03E7-07F2-49AF-86D8-75ECCB940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93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BA66-0EE4-4F8D-8496-B4C139155BE7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03E7-07F2-49AF-86D8-75ECCB940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060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BA66-0EE4-4F8D-8496-B4C139155BE7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03E7-07F2-49AF-86D8-75ECCB940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9417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BA66-0EE4-4F8D-8496-B4C139155BE7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03E7-07F2-49AF-86D8-75ECCB940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1956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BA66-0EE4-4F8D-8496-B4C139155BE7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03E7-07F2-49AF-86D8-75ECCB940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0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BA66-0EE4-4F8D-8496-B4C139155BE7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03E7-07F2-49AF-86D8-75ECCB940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34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BA66-0EE4-4F8D-8496-B4C139155BE7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03E7-07F2-49AF-86D8-75ECCB940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5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BA66-0EE4-4F8D-8496-B4C139155BE7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03E7-07F2-49AF-86D8-75ECCB940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90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BA66-0EE4-4F8D-8496-B4C139155BE7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03E7-07F2-49AF-86D8-75ECCB940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66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BA66-0EE4-4F8D-8496-B4C139155BE7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03E7-07F2-49AF-86D8-75ECCB940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95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BA66-0EE4-4F8D-8496-B4C139155BE7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03E7-07F2-49AF-86D8-75ECCB940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48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BA66-0EE4-4F8D-8496-B4C139155BE7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03E7-07F2-49AF-86D8-75ECCB940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31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4BA66-0EE4-4F8D-8496-B4C139155BE7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703E7-07F2-49AF-86D8-75ECCB940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47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4BA66-0EE4-4F8D-8496-B4C139155BE7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703E7-07F2-49AF-86D8-75ECCB940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3771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63CE-3DFA-4449-A097-3723B1F6E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Weekly report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9F625-C5E2-4B7D-AD32-CB35E0A4F9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err="1"/>
              <a:t>Xiaoshu</a:t>
            </a:r>
            <a:r>
              <a:rPr lang="en-US" altLang="zh-CN" dirty="0"/>
              <a:t> Luo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44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2BC1-88B6-4C56-8A43-E7D06164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Optimization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12B33-542D-4B87-B8A1-5AF906CB3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Randomized search (Using </a:t>
            </a:r>
            <a:r>
              <a:rPr lang="en-US" altLang="zh-CN" dirty="0" err="1"/>
              <a:t>hyperopt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PSO (Using pyswarm)</a:t>
            </a:r>
          </a:p>
          <a:p>
            <a:r>
              <a:rPr lang="en-US" altLang="zh-CN" dirty="0"/>
              <a:t>Bayesian optimization (Using optuna)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8C937-BA00-4A9A-BE84-457EA66FA809}"/>
              </a:ext>
            </a:extLst>
          </p:cNvPr>
          <p:cNvSpPr txBox="1"/>
          <p:nvPr/>
        </p:nvSpPr>
        <p:spPr>
          <a:xfrm>
            <a:off x="1041400" y="3886201"/>
            <a:ext cx="334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Applying on neural network for 28-day cement strength</a:t>
            </a:r>
            <a:endParaRPr lang="zh-CN" alt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A9DF06-BB55-47B4-9885-D3A4C46BF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13" y="5259256"/>
            <a:ext cx="11481787" cy="46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7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8D61A-647E-4173-9542-F41ADF0CE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 search   PSO   Bayesian Optimization</a:t>
            </a:r>
            <a:endParaRPr lang="zh-CN" altLang="en-US" dirty="0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9820E916-AFEA-46AC-8F0D-FB83DD8FA6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666690"/>
              </p:ext>
            </p:extLst>
          </p:nvPr>
        </p:nvGraphicFramePr>
        <p:xfrm>
          <a:off x="723900" y="2237820"/>
          <a:ext cx="10515600" cy="2657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80348158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0801756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6547467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67458541"/>
                    </a:ext>
                  </a:extLst>
                </a:gridCol>
              </a:tblGrid>
              <a:tr h="4926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Random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PSO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Bayesian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12105"/>
                  </a:ext>
                </a:extLst>
              </a:tr>
              <a:tr h="398930"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 min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&gt; 3 hours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≈</a:t>
                      </a:r>
                      <a:r>
                        <a:rPr lang="en-US" altLang="zh-CN" dirty="0"/>
                        <a:t>50 min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549135"/>
                  </a:ext>
                </a:extLst>
              </a:tr>
              <a:tr h="475785">
                <a:tc>
                  <a:txBody>
                    <a:bodyPr/>
                    <a:lstStyle/>
                    <a:p>
                      <a:r>
                        <a:rPr lang="en-US" altLang="zh-CN" dirty="0"/>
                        <a:t>Accuracy(R2)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911083"/>
                  </a:ext>
                </a:extLst>
              </a:tr>
              <a:tr h="1289895">
                <a:tc>
                  <a:txBody>
                    <a:bodyPr/>
                    <a:lstStyle/>
                    <a:p>
                      <a:r>
                        <a:rPr lang="en-US" altLang="zh-CN" dirty="0"/>
                        <a:t>Params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lr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’: 0.0588, 'n_units_l0’: 111, 'optimizer': 'Adam’}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lr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 0.0425, 'n_units_l0’: 150, 'optimizer': 'Adam’}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lr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 0.0300, 'n_units_l0': 135, 'optimizer': 'Adam’}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71784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BBD9D0E-CFB2-4B4E-AFA2-64E14DEC0FFD}"/>
              </a:ext>
            </a:extLst>
          </p:cNvPr>
          <p:cNvSpPr txBox="1"/>
          <p:nvPr/>
        </p:nvSpPr>
        <p:spPr>
          <a:xfrm>
            <a:off x="723900" y="1690688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ANN 3 layer tuning parameters (neuron number, optimizer and learning rate)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D6516E-1FD0-4C8C-A458-5F9E9CB0A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4962260"/>
            <a:ext cx="4801270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00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4D4827-1918-45B7-A148-CBD37229E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09" y="1751885"/>
            <a:ext cx="2771991" cy="229113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232498-7EC9-4A10-BEE3-457BE3685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09" y="4309879"/>
            <a:ext cx="2917493" cy="24196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EFC49E-E8C2-4C9B-9EE1-941A262C7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853" y="1615255"/>
            <a:ext cx="3090147" cy="25643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B2CE00-EF4F-4679-A7D5-3B4457EA9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8954" y="4266193"/>
            <a:ext cx="3069046" cy="25481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F5FE36-56A7-4B13-8A06-4A6CCFCB62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5152" y="4245616"/>
            <a:ext cx="3106898" cy="25481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2402A3-5347-4535-A46A-6184B31D41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5153" y="1807219"/>
            <a:ext cx="3106897" cy="2235801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8D306F6B-B2B8-4A8B-9E4B-9F71DD31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08" y="481656"/>
            <a:ext cx="12030291" cy="1325563"/>
          </a:xfrm>
        </p:spPr>
        <p:txBody>
          <a:bodyPr/>
          <a:lstStyle/>
          <a:p>
            <a:r>
              <a:rPr lang="en-US" altLang="zh-CN" dirty="0"/>
              <a:t>Random search         PSO        Bayesian Optimization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29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5EA7-3129-46D7-A2A0-80A28CCF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 search   PSO   Bayesian Optimization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D5F23-4BAB-4693-90E3-FC3832EB6B7E}"/>
              </a:ext>
            </a:extLst>
          </p:cNvPr>
          <p:cNvSpPr txBox="1"/>
          <p:nvPr/>
        </p:nvSpPr>
        <p:spPr>
          <a:xfrm>
            <a:off x="469900" y="1506022"/>
            <a:ext cx="866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ANN 5 layer tuning parameters (neuron number, optimizer and learning rate)</a:t>
            </a:r>
            <a:endParaRPr lang="zh-CN" altLang="en-US" dirty="0"/>
          </a:p>
        </p:txBody>
      </p:sp>
      <p:graphicFrame>
        <p:nvGraphicFramePr>
          <p:cNvPr id="10" name="Table 14">
            <a:extLst>
              <a:ext uri="{FF2B5EF4-FFF2-40B4-BE49-F238E27FC236}">
                <a16:creationId xmlns:a16="http://schemas.microsoft.com/office/drawing/2014/main" id="{99F75E21-3710-4C85-85DF-CE25E919F8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5217556"/>
              </p:ext>
            </p:extLst>
          </p:nvPr>
        </p:nvGraphicFramePr>
        <p:xfrm>
          <a:off x="571500" y="1929210"/>
          <a:ext cx="10515600" cy="2384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80348158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08017565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3465474674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1967458541"/>
                    </a:ext>
                  </a:extLst>
                </a:gridCol>
              </a:tblGrid>
              <a:tr h="3948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Random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PSO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Bayesian(optuna)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12105"/>
                  </a:ext>
                </a:extLst>
              </a:tr>
              <a:tr h="419496"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2.5hours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&gt;4 hours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3.5 hours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54913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dirty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0.7479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91108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Params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lr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’: 0.0571, 'n_units_l0’: 112, 'n_units_l1’: 125, 'optimizer': 'Adam’}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{lr’:0.0322, 'n_units_l0’:98, 'n_units_l1’:107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'optimizer': 'Adam’}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{'n_units_l0': 139, 'n_units_l1': 127, 'optimizer': 'Adam', '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lr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 0.0443}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65356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6D0C701-7D89-4A4F-8466-EC64F6F79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4551838"/>
            <a:ext cx="48863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72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F9FF48-4A16-445A-B777-CBFB46D54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73" y="4109763"/>
            <a:ext cx="3270251" cy="26540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1BDE3D-06EA-4855-9B76-26C011A05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23" y="1336590"/>
            <a:ext cx="3270250" cy="26804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8C064E-8BAF-49E6-BBAB-DF916EAF7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313" y="1493871"/>
            <a:ext cx="3138485" cy="25717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831009-A8CD-4F16-9AEB-148E20487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0764" y="4261976"/>
            <a:ext cx="2873585" cy="23631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850106-7102-4899-94BB-0238347EA9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9587" y="4065587"/>
            <a:ext cx="3270251" cy="26982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6271D3-39A9-4BCB-9D6B-955D27EEA2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9587" y="1446376"/>
            <a:ext cx="3065463" cy="252470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A84F0C8-A0F9-4719-89FA-1C2727C2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08" y="481656"/>
            <a:ext cx="12030291" cy="1325563"/>
          </a:xfrm>
        </p:spPr>
        <p:txBody>
          <a:bodyPr/>
          <a:lstStyle/>
          <a:p>
            <a:r>
              <a:rPr lang="en-US" altLang="zh-CN" dirty="0"/>
              <a:t>Random search         PSO        Bayesian Optimization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909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5717</TotalTime>
  <Words>243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1_Office Theme</vt:lpstr>
      <vt:lpstr>Weekly report</vt:lpstr>
      <vt:lpstr>Optimization </vt:lpstr>
      <vt:lpstr>Random search   PSO   Bayesian Optimization</vt:lpstr>
      <vt:lpstr>Random search         PSO        Bayesian Optimization</vt:lpstr>
      <vt:lpstr>Random search   PSO   Bayesian Optimization</vt:lpstr>
      <vt:lpstr>Random search         PSO        Bayesian Optimization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Tree</dc:creator>
  <cp:lastModifiedBy>Tree</cp:lastModifiedBy>
  <cp:revision>58</cp:revision>
  <dcterms:created xsi:type="dcterms:W3CDTF">2020-10-30T01:44:47Z</dcterms:created>
  <dcterms:modified xsi:type="dcterms:W3CDTF">2020-11-07T01:29:50Z</dcterms:modified>
</cp:coreProperties>
</file>