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D04D0A-765A-46C3-BC87-418F4AF6FD3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3BD0-2E3C-4A7B-AE02-7D861E22D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C7E8D-E97B-49C2-ADE7-C6156903B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A042-E74A-41E9-89B2-A8075D15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389C-9864-44FC-9C3F-803320FC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FC77-0B8E-434E-809B-BBF51F0C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65D8-DD67-45A0-8F73-42890A63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C532A-AB5A-4458-9B40-CAC776194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9420-889E-4383-8BC1-E9C27A9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69A6-92BD-42C1-A138-001E7E83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9655-8044-469C-9CBE-A9269547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9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40B2F-CD6F-4409-AEC9-D2F4EC941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3F9B3-32AF-4133-AE9C-887E222C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CC3C-C55F-4242-81D4-88ED0C35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34B8-3A65-48C7-8C4E-20CCB296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FB31-1860-4CF8-9FA3-59F5A9DC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6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0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1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2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68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32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35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35EF-4B20-417C-AD18-5BC9F8B1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CF3F-5756-47D2-B672-8AB3A6B1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AA4E-AD20-493E-8B72-F790F9DC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518E-1D7F-4E0A-95F6-597F2291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E4D0-B63C-43BE-897C-F44BB2A3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30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43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2D1B-8ABE-4053-A152-076263FB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0DB3E-AC34-4152-B612-FBD9ADB3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2CCC-3927-4B08-9845-8565EF27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C07C-FFD4-48ED-BDE7-6F3CD3FC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B355-BCA1-4EB9-9F35-88FB074D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9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A0FB-EF3B-43D2-AABF-45C2BAF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CDE-1FAE-4F12-8C8F-5F48B6895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18E67-77F9-48B7-BDFC-A87FB5FF1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8FBF-D878-4AC8-829B-89ECB085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3451-DFAD-4157-BBC1-0BE73509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FECB-6C83-4C04-BDA4-3F48B74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6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AF7-4E05-44C3-987E-450EED6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9841-F72B-4F0C-A015-6A4D833F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4E3D5-2676-41D4-85E2-09D8E894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71168-7F43-493D-8EC9-D6912FE77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C25D-C98F-4FBE-A503-C13B2B9B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63FB7-8C01-4D12-96A1-906AD898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3F4CD-D31F-44A0-96F6-EA42F428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54916-EF50-4A21-9914-4AAAB2F3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1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7F93-C5B3-4F89-B55C-8AC04990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CB496-B8CA-4E26-8C52-1C46D6E1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E2470-4941-4105-AA3D-575D0C2C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35624-1507-4E94-A421-BF8A03FE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5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0920-288F-4275-8A15-A8352D01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345F5-917F-4F8D-9C8F-4C37A4FA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F973-54F5-4409-8FDB-6F773121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1C5F-8A7C-4597-9992-5E826F07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CF1D-B59A-49EF-8A0F-63F7037B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2DF71-EC87-4B76-B662-AFCEFFF72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1E4F1-8B4E-4EDA-A419-B3575FD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72B80-5494-44D9-927B-41132939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05C3-5C17-4F8F-BB78-C9A507E9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C5F1-14F3-4195-B717-7581054C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BBDA-27C8-4059-B38A-24FCC351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FBC2-5F2E-4CD1-93D4-74535100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BBA24-56B6-4774-BE6D-C43E260E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D5AD-110E-48EA-9D24-9D6AB5F9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3036A-0268-4C63-86FC-42D92248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08C24-768C-4819-88A2-A6C29036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4EA8-40E3-4972-8C2F-C868C4ED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6A72-C6B6-4C30-A9E0-790E68A7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2FBB-EF8F-4689-913C-292B69FA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869C-FDE8-41C7-A815-C79AFF48E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7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BAA2-4E4E-4988-8FC1-45174BB0B21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0AD9-DAC8-45FB-B01A-F16F3AC9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79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1D0A-B95B-4AAD-9A70-A04B5761B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report 3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AC064-E097-4A77-B238-B31B58767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/>
              <a:t>Xiaoshu</a:t>
            </a:r>
            <a:r>
              <a:rPr lang="en-US" altLang="zh-CN" dirty="0"/>
              <a:t>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44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8F17-A7C1-43F5-800F-6D6998E5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search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6C5C-93C1-4667-A906-1CC7BD0D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Stopping criterion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848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2246-00CC-4560-9BCA-8DC1E75A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Baysesian</a:t>
            </a:r>
            <a:r>
              <a:rPr lang="en-US" altLang="zh-CN" dirty="0"/>
              <a:t> Optimization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8CBB-5227-4372-BAB5-C7CE8A92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5E64-EAC8-4E03-8117-4286DE8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932A-5FD4-4C6B-89C6-F52AA57F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5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E92-BDB6-45A9-ADDF-849B56ED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5FBF-F4F9-410F-B1D5-46D7DDB5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9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1_Office Theme</vt:lpstr>
      <vt:lpstr>Research report 3</vt:lpstr>
      <vt:lpstr>Random search</vt:lpstr>
      <vt:lpstr>Baysesian Optimization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</dc:creator>
  <cp:lastModifiedBy>Tree</cp:lastModifiedBy>
  <cp:revision>9</cp:revision>
  <dcterms:created xsi:type="dcterms:W3CDTF">2020-11-12T01:01:17Z</dcterms:created>
  <dcterms:modified xsi:type="dcterms:W3CDTF">2020-11-14T07:18:48Z</dcterms:modified>
</cp:coreProperties>
</file>