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10600030101010101" charset="0"/>
      <p:regular r:id="rId8"/>
      <p:bold r:id="rId9"/>
      <p:italic r:id="rId10"/>
      <p:boldItalic r:id="rId11"/>
    </p:embeddedFont>
    <p:embeddedFont>
      <p:font typeface="Montserrat" panose="02010600030101010101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7DE137-C957-4BE5-84B9-F721272006AA}">
  <a:tblStyle styleId="{A27DE137-C957-4BE5-84B9-F721272006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192ef9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192ef9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192ef9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192ef9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dbee92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dbee92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1192ef95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1192ef95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2404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View Growth on Youtube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Chelsea Chen, Wei Kong, Xiaoshu Luo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699375" y="494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699375" y="1196825"/>
            <a:ext cx="7392000" cy="3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Ridge, Lasso, Randomforest, Bagging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70-30 training-validation based on the 34 predictors.   CV and OOB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potentially positive relation between accuracy and number of predictors during each split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6993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{A27DE137-C957-4BE5-84B9-F721272006AA}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Algorithms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Training RMSE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Validation RMSE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Ridge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1.62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Lasso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1.61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0.61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1.52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Bagging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0.59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1.47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RMSE on Kaggle is 1.39065/1.40951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Predictors: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75" y="982700"/>
            <a:ext cx="4304075" cy="40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</vt:lpstr>
      <vt:lpstr>Lato</vt:lpstr>
      <vt:lpstr>Arial</vt:lpstr>
      <vt:lpstr>Focus</vt:lpstr>
      <vt:lpstr>Prediction of View Growth on Youtube</vt:lpstr>
      <vt:lpstr>Data preprocessing</vt:lpstr>
      <vt:lpstr>Model selection</vt:lpstr>
      <vt:lpstr>Model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View Growth on Youtube</dc:title>
  <cp:lastModifiedBy>Tree</cp:lastModifiedBy>
  <cp:revision>1</cp:revision>
  <dcterms:modified xsi:type="dcterms:W3CDTF">2020-12-14T06:48:11Z</dcterms:modified>
</cp:coreProperties>
</file>