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68" r:id="rId5"/>
    <p:sldId id="267" r:id="rId6"/>
    <p:sldId id="266" r:id="rId7"/>
    <p:sldId id="271" r:id="rId8"/>
    <p:sldId id="27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D6352-FD02-34A8-0BD9-0DFDC95CA436}" v="10" dt="2021-12-25T21:34:00.617"/>
    <p1510:client id="{2D1C77D2-9CF4-EF91-67F6-472B9A35C88E}" v="22" dt="2021-12-24T16:52:36.101"/>
    <p1510:client id="{34E1637E-04CF-3E35-17AC-38D936669F18}" v="481" dt="2021-12-25T05:55:11.254"/>
    <p1510:client id="{40D76394-EC6B-A5BD-78E5-9AB25772EDBC}" v="232" dt="2021-12-24T10:40:35.938"/>
    <p1510:client id="{79C2A784-3CD3-E2A1-395A-A965C44BA17E}" v="65" dt="2021-12-25T21:29:50.304"/>
    <p1510:client id="{7C9D3EB3-4F34-F837-B71F-48B1E94B1B63}" v="38" dt="2021-12-24T14:51:22.803"/>
    <p1510:client id="{B40F0EB3-17B0-792C-BFE2-E05ED187517E}" v="112" dt="2021-12-25T22:00:25.158"/>
    <p1510:client id="{C4C376DD-7F2B-5F01-27AF-D19E38C3E283}" v="346" dt="2021-12-25T21:04:50.888"/>
    <p1510:client id="{DAD55FE6-740C-FC42-50DA-E8F4C1B953E9}" v="57" dt="2021-12-25T06:29:24.470"/>
    <p1510:client id="{EF1F33D5-1D6C-89A5-DA42-91773A29EDB2}" v="12" dt="2021-12-24T21:13:42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03200-0B91-4AB7-9108-9CDF37BE75D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9A340B7C-B0FE-4B27-885B-D448F98FF1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the AI model with bigger dataset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EE53DE61-C98C-4F5B-A4C4-88366C449F95}" type="parTrans" cxnId="{D5A99195-0458-4D7D-9527-EDE15E2A7029}">
      <dgm:prSet/>
      <dgm:spPr/>
      <dgm:t>
        <a:bodyPr/>
        <a:lstStyle/>
        <a:p>
          <a:endParaRPr lang="en-US"/>
        </a:p>
      </dgm:t>
    </dgm:pt>
    <dgm:pt modelId="{91579105-BFAC-48A6-9906-8893E996368A}" type="sibTrans" cxnId="{D5A99195-0458-4D7D-9527-EDE15E2A70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0D5D6A-97EB-45D9-8CC1-A7C625F5BD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Introduce more classification classes to AI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6260A4F9-925A-4E75-821E-A7A4A1DA32FB}" type="parTrans" cxnId="{A034BF0F-B827-4265-9944-6F2E85E5492F}">
      <dgm:prSet/>
      <dgm:spPr/>
      <dgm:t>
        <a:bodyPr/>
        <a:lstStyle/>
        <a:p>
          <a:endParaRPr lang="en-US"/>
        </a:p>
      </dgm:t>
    </dgm:pt>
    <dgm:pt modelId="{0EF35B42-F023-484A-84E2-262D319FBD2C}" type="sibTrans" cxnId="{A034BF0F-B827-4265-9944-6F2E85E549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9D2528-38D6-438D-9415-AEFD73119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System can used to determine % of mask wearers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C3A65806-A47D-43B2-87D8-77B0857830DE}" type="parTrans" cxnId="{7D515BB8-78D0-4EE9-BAC8-A1CF1A24F1C6}">
      <dgm:prSet/>
      <dgm:spPr/>
      <dgm:t>
        <a:bodyPr/>
        <a:lstStyle/>
        <a:p>
          <a:endParaRPr lang="en-US"/>
        </a:p>
      </dgm:t>
    </dgm:pt>
    <dgm:pt modelId="{7CDFD96F-2911-4228-9A24-3A47207DCF31}" type="sibTrans" cxnId="{7D515BB8-78D0-4EE9-BAC8-A1CF1A24F1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241F11-EAAA-4568-9A5C-2702755B0D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Statistics can be sent to authorities via IoT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06D98C3C-7269-44A1-BA8E-B9029B5959E4}" type="parTrans" cxnId="{90B1EEB2-B854-42E5-8776-15C97EFC26A1}">
      <dgm:prSet/>
      <dgm:spPr/>
      <dgm:t>
        <a:bodyPr/>
        <a:lstStyle/>
        <a:p>
          <a:endParaRPr lang="en-US"/>
        </a:p>
      </dgm:t>
    </dgm:pt>
    <dgm:pt modelId="{802BC1F1-5395-471E-B9FC-21BB72284B44}" type="sibTrans" cxnId="{90B1EEB2-B854-42E5-8776-15C97EFC26A1}">
      <dgm:prSet/>
      <dgm:spPr/>
      <dgm:t>
        <a:bodyPr/>
        <a:lstStyle/>
        <a:p>
          <a:endParaRPr lang="en-US"/>
        </a:p>
      </dgm:t>
    </dgm:pt>
    <dgm:pt modelId="{93638DD4-3AE6-4C78-8EB7-7C19E6B8405C}" type="pres">
      <dgm:prSet presAssocID="{30C03200-0B91-4AB7-9108-9CDF37BE75D6}" presName="root" presStyleCnt="0">
        <dgm:presLayoutVars>
          <dgm:dir/>
          <dgm:resizeHandles val="exact"/>
        </dgm:presLayoutVars>
      </dgm:prSet>
      <dgm:spPr/>
    </dgm:pt>
    <dgm:pt modelId="{93E22FC6-39BA-4C43-9729-DD67ED8EF69E}" type="pres">
      <dgm:prSet presAssocID="{30C03200-0B91-4AB7-9108-9CDF37BE75D6}" presName="container" presStyleCnt="0">
        <dgm:presLayoutVars>
          <dgm:dir/>
          <dgm:resizeHandles val="exact"/>
        </dgm:presLayoutVars>
      </dgm:prSet>
      <dgm:spPr/>
    </dgm:pt>
    <dgm:pt modelId="{E97145AF-48A9-488B-93AC-AA5D3ABE2C87}" type="pres">
      <dgm:prSet presAssocID="{9A340B7C-B0FE-4B27-885B-D448F98FF1D7}" presName="compNode" presStyleCnt="0"/>
      <dgm:spPr/>
    </dgm:pt>
    <dgm:pt modelId="{05B7689C-2B39-495B-8EC1-AFDC665CD910}" type="pres">
      <dgm:prSet presAssocID="{9A340B7C-B0FE-4B27-885B-D448F98FF1D7}" presName="iconBgRect" presStyleLbl="bgShp" presStyleIdx="0" presStyleCnt="4"/>
      <dgm:spPr/>
    </dgm:pt>
    <dgm:pt modelId="{A80EB095-0C20-4372-975B-5EF7E2BF7C9E}" type="pres">
      <dgm:prSet presAssocID="{9A340B7C-B0FE-4B27-885B-D448F98FF1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6D3975-AC1A-4FE9-BF0F-7B952E86ACD1}" type="pres">
      <dgm:prSet presAssocID="{9A340B7C-B0FE-4B27-885B-D448F98FF1D7}" presName="spaceRect" presStyleCnt="0"/>
      <dgm:spPr/>
    </dgm:pt>
    <dgm:pt modelId="{6A3B5787-60E9-4E91-B722-2D9EF7BA110C}" type="pres">
      <dgm:prSet presAssocID="{9A340B7C-B0FE-4B27-885B-D448F98FF1D7}" presName="textRect" presStyleLbl="revTx" presStyleIdx="0" presStyleCnt="4">
        <dgm:presLayoutVars>
          <dgm:chMax val="1"/>
          <dgm:chPref val="1"/>
        </dgm:presLayoutVars>
      </dgm:prSet>
      <dgm:spPr/>
    </dgm:pt>
    <dgm:pt modelId="{45B5CE83-5D50-4E88-998F-CD6CB88DD425}" type="pres">
      <dgm:prSet presAssocID="{91579105-BFAC-48A6-9906-8893E996368A}" presName="sibTrans" presStyleLbl="sibTrans2D1" presStyleIdx="0" presStyleCnt="0"/>
      <dgm:spPr/>
    </dgm:pt>
    <dgm:pt modelId="{3884A2E2-D624-4A34-BD84-12E2DB8F9EB2}" type="pres">
      <dgm:prSet presAssocID="{7B0D5D6A-97EB-45D9-8CC1-A7C625F5BDE3}" presName="compNode" presStyleCnt="0"/>
      <dgm:spPr/>
    </dgm:pt>
    <dgm:pt modelId="{FA696AD1-5384-4F8B-82A1-D89FA22716BE}" type="pres">
      <dgm:prSet presAssocID="{7B0D5D6A-97EB-45D9-8CC1-A7C625F5BDE3}" presName="iconBgRect" presStyleLbl="bgShp" presStyleIdx="1" presStyleCnt="4"/>
      <dgm:spPr/>
    </dgm:pt>
    <dgm:pt modelId="{C2F7DBA6-EC94-40F0-A0B4-4CA5F7187A19}" type="pres">
      <dgm:prSet presAssocID="{7B0D5D6A-97EB-45D9-8CC1-A7C625F5BD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CFAE10E-58A1-427A-B2B5-FB286F9A3997}" type="pres">
      <dgm:prSet presAssocID="{7B0D5D6A-97EB-45D9-8CC1-A7C625F5BDE3}" presName="spaceRect" presStyleCnt="0"/>
      <dgm:spPr/>
    </dgm:pt>
    <dgm:pt modelId="{90081994-5FB3-4C14-AF21-5EA7CB11717D}" type="pres">
      <dgm:prSet presAssocID="{7B0D5D6A-97EB-45D9-8CC1-A7C625F5BDE3}" presName="textRect" presStyleLbl="revTx" presStyleIdx="1" presStyleCnt="4">
        <dgm:presLayoutVars>
          <dgm:chMax val="1"/>
          <dgm:chPref val="1"/>
        </dgm:presLayoutVars>
      </dgm:prSet>
      <dgm:spPr/>
    </dgm:pt>
    <dgm:pt modelId="{AD109EF7-2495-4511-B662-263470F1E87A}" type="pres">
      <dgm:prSet presAssocID="{0EF35B42-F023-484A-84E2-262D319FBD2C}" presName="sibTrans" presStyleLbl="sibTrans2D1" presStyleIdx="0" presStyleCnt="0"/>
      <dgm:spPr/>
    </dgm:pt>
    <dgm:pt modelId="{CB033CB0-E5A8-43E0-BC3F-364EE3452D89}" type="pres">
      <dgm:prSet presAssocID="{F09D2528-38D6-438D-9415-AEFD73119245}" presName="compNode" presStyleCnt="0"/>
      <dgm:spPr/>
    </dgm:pt>
    <dgm:pt modelId="{491C6D2D-3C37-4DE7-A70E-3135CC237CDF}" type="pres">
      <dgm:prSet presAssocID="{F09D2528-38D6-438D-9415-AEFD73119245}" presName="iconBgRect" presStyleLbl="bgShp" presStyleIdx="2" presStyleCnt="4"/>
      <dgm:spPr/>
    </dgm:pt>
    <dgm:pt modelId="{665DDD9D-6A4B-4C2C-942F-2EB723123463}" type="pres">
      <dgm:prSet presAssocID="{F09D2528-38D6-438D-9415-AEFD731192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e with mask with solid fill"/>
        </a:ext>
      </dgm:extLst>
    </dgm:pt>
    <dgm:pt modelId="{A961C08C-FADB-483E-A800-E92530C58ED0}" type="pres">
      <dgm:prSet presAssocID="{F09D2528-38D6-438D-9415-AEFD73119245}" presName="spaceRect" presStyleCnt="0"/>
      <dgm:spPr/>
    </dgm:pt>
    <dgm:pt modelId="{66A11500-134A-4A2C-A478-34675CF230EE}" type="pres">
      <dgm:prSet presAssocID="{F09D2528-38D6-438D-9415-AEFD73119245}" presName="textRect" presStyleLbl="revTx" presStyleIdx="2" presStyleCnt="4">
        <dgm:presLayoutVars>
          <dgm:chMax val="1"/>
          <dgm:chPref val="1"/>
        </dgm:presLayoutVars>
      </dgm:prSet>
      <dgm:spPr/>
    </dgm:pt>
    <dgm:pt modelId="{FEFE4F2D-1CDC-4716-9E9C-33F3A7811AC2}" type="pres">
      <dgm:prSet presAssocID="{7CDFD96F-2911-4228-9A24-3A47207DCF31}" presName="sibTrans" presStyleLbl="sibTrans2D1" presStyleIdx="0" presStyleCnt="0"/>
      <dgm:spPr/>
    </dgm:pt>
    <dgm:pt modelId="{02705BAB-9E8C-40B4-A564-AA3A0551BF6D}" type="pres">
      <dgm:prSet presAssocID="{FB241F11-EAAA-4568-9A5C-2702755B0DC7}" presName="compNode" presStyleCnt="0"/>
      <dgm:spPr/>
    </dgm:pt>
    <dgm:pt modelId="{FADA69E9-805D-4C98-9604-B6CF4690EE60}" type="pres">
      <dgm:prSet presAssocID="{FB241F11-EAAA-4568-9A5C-2702755B0DC7}" presName="iconBgRect" presStyleLbl="bgShp" presStyleIdx="3" presStyleCnt="4"/>
      <dgm:spPr/>
    </dgm:pt>
    <dgm:pt modelId="{A494A5AA-F182-4637-9974-0E586601534C}" type="pres">
      <dgm:prSet presAssocID="{FB241F11-EAAA-4568-9A5C-2702755B0D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FDB01CB1-DFBF-4E9D-A758-2E03AE27F487}" type="pres">
      <dgm:prSet presAssocID="{FB241F11-EAAA-4568-9A5C-2702755B0DC7}" presName="spaceRect" presStyleCnt="0"/>
      <dgm:spPr/>
    </dgm:pt>
    <dgm:pt modelId="{AA094742-3EE9-4B58-9A54-63BB58A2808C}" type="pres">
      <dgm:prSet presAssocID="{FB241F11-EAAA-4568-9A5C-2702755B0D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34BF0F-B827-4265-9944-6F2E85E5492F}" srcId="{30C03200-0B91-4AB7-9108-9CDF37BE75D6}" destId="{7B0D5D6A-97EB-45D9-8CC1-A7C625F5BDE3}" srcOrd="1" destOrd="0" parTransId="{6260A4F9-925A-4E75-821E-A7A4A1DA32FB}" sibTransId="{0EF35B42-F023-484A-84E2-262D319FBD2C}"/>
    <dgm:cxn modelId="{0C7E822A-E464-40E5-B805-B574CD639594}" type="presOf" srcId="{7B0D5D6A-97EB-45D9-8CC1-A7C625F5BDE3}" destId="{90081994-5FB3-4C14-AF21-5EA7CB11717D}" srcOrd="0" destOrd="0" presId="urn:microsoft.com/office/officeart/2018/2/layout/IconCircleList"/>
    <dgm:cxn modelId="{B2FCAE76-89BD-4807-B1AA-9FB5E091D394}" type="presOf" srcId="{F09D2528-38D6-438D-9415-AEFD73119245}" destId="{66A11500-134A-4A2C-A478-34675CF230EE}" srcOrd="0" destOrd="0" presId="urn:microsoft.com/office/officeart/2018/2/layout/IconCircleList"/>
    <dgm:cxn modelId="{2D08D557-39DC-43E6-944A-D747BD8EB3A5}" type="presOf" srcId="{91579105-BFAC-48A6-9906-8893E996368A}" destId="{45B5CE83-5D50-4E88-998F-CD6CB88DD425}" srcOrd="0" destOrd="0" presId="urn:microsoft.com/office/officeart/2018/2/layout/IconCircleList"/>
    <dgm:cxn modelId="{0F771479-5725-4FFD-9E06-0D42AC32AB87}" type="presOf" srcId="{0EF35B42-F023-484A-84E2-262D319FBD2C}" destId="{AD109EF7-2495-4511-B662-263470F1E87A}" srcOrd="0" destOrd="0" presId="urn:microsoft.com/office/officeart/2018/2/layout/IconCircleList"/>
    <dgm:cxn modelId="{D5A99195-0458-4D7D-9527-EDE15E2A7029}" srcId="{30C03200-0B91-4AB7-9108-9CDF37BE75D6}" destId="{9A340B7C-B0FE-4B27-885B-D448F98FF1D7}" srcOrd="0" destOrd="0" parTransId="{EE53DE61-C98C-4F5B-A4C4-88366C449F95}" sibTransId="{91579105-BFAC-48A6-9906-8893E996368A}"/>
    <dgm:cxn modelId="{708FA5A7-024F-4F55-91D1-87E6071ECB6E}" type="presOf" srcId="{FB241F11-EAAA-4568-9A5C-2702755B0DC7}" destId="{AA094742-3EE9-4B58-9A54-63BB58A2808C}" srcOrd="0" destOrd="0" presId="urn:microsoft.com/office/officeart/2018/2/layout/IconCircleList"/>
    <dgm:cxn modelId="{90B1EEB2-B854-42E5-8776-15C97EFC26A1}" srcId="{30C03200-0B91-4AB7-9108-9CDF37BE75D6}" destId="{FB241F11-EAAA-4568-9A5C-2702755B0DC7}" srcOrd="3" destOrd="0" parTransId="{06D98C3C-7269-44A1-BA8E-B9029B5959E4}" sibTransId="{802BC1F1-5395-471E-B9FC-21BB72284B44}"/>
    <dgm:cxn modelId="{7D515BB8-78D0-4EE9-BAC8-A1CF1A24F1C6}" srcId="{30C03200-0B91-4AB7-9108-9CDF37BE75D6}" destId="{F09D2528-38D6-438D-9415-AEFD73119245}" srcOrd="2" destOrd="0" parTransId="{C3A65806-A47D-43B2-87D8-77B0857830DE}" sibTransId="{7CDFD96F-2911-4228-9A24-3A47207DCF31}"/>
    <dgm:cxn modelId="{C7F1CEB9-C45A-4EF2-A4B8-4EC81B1E91F8}" type="presOf" srcId="{9A340B7C-B0FE-4B27-885B-D448F98FF1D7}" destId="{6A3B5787-60E9-4E91-B722-2D9EF7BA110C}" srcOrd="0" destOrd="0" presId="urn:microsoft.com/office/officeart/2018/2/layout/IconCircleList"/>
    <dgm:cxn modelId="{4B8831CF-942A-4C14-B319-C6976C0F7A75}" type="presOf" srcId="{7CDFD96F-2911-4228-9A24-3A47207DCF31}" destId="{FEFE4F2D-1CDC-4716-9E9C-33F3A7811AC2}" srcOrd="0" destOrd="0" presId="urn:microsoft.com/office/officeart/2018/2/layout/IconCircleList"/>
    <dgm:cxn modelId="{2385E7EB-9229-4BFC-BEA6-53C7628C459C}" type="presOf" srcId="{30C03200-0B91-4AB7-9108-9CDF37BE75D6}" destId="{93638DD4-3AE6-4C78-8EB7-7C19E6B8405C}" srcOrd="0" destOrd="0" presId="urn:microsoft.com/office/officeart/2018/2/layout/IconCircleList"/>
    <dgm:cxn modelId="{602286C1-31F6-4A5A-B599-27A000708C94}" type="presParOf" srcId="{93638DD4-3AE6-4C78-8EB7-7C19E6B8405C}" destId="{93E22FC6-39BA-4C43-9729-DD67ED8EF69E}" srcOrd="0" destOrd="0" presId="urn:microsoft.com/office/officeart/2018/2/layout/IconCircleList"/>
    <dgm:cxn modelId="{98C29CAA-53CC-45B8-9A27-29164D1660CA}" type="presParOf" srcId="{93E22FC6-39BA-4C43-9729-DD67ED8EF69E}" destId="{E97145AF-48A9-488B-93AC-AA5D3ABE2C87}" srcOrd="0" destOrd="0" presId="urn:microsoft.com/office/officeart/2018/2/layout/IconCircleList"/>
    <dgm:cxn modelId="{7BA97EA5-7A9A-4B75-BD38-77D8FA625B44}" type="presParOf" srcId="{E97145AF-48A9-488B-93AC-AA5D3ABE2C87}" destId="{05B7689C-2B39-495B-8EC1-AFDC665CD910}" srcOrd="0" destOrd="0" presId="urn:microsoft.com/office/officeart/2018/2/layout/IconCircleList"/>
    <dgm:cxn modelId="{4F62D772-7742-45EB-BD3D-6117A974C89E}" type="presParOf" srcId="{E97145AF-48A9-488B-93AC-AA5D3ABE2C87}" destId="{A80EB095-0C20-4372-975B-5EF7E2BF7C9E}" srcOrd="1" destOrd="0" presId="urn:microsoft.com/office/officeart/2018/2/layout/IconCircleList"/>
    <dgm:cxn modelId="{DE4DC64F-8C59-4EF1-ABB7-7D3657015DB3}" type="presParOf" srcId="{E97145AF-48A9-488B-93AC-AA5D3ABE2C87}" destId="{336D3975-AC1A-4FE9-BF0F-7B952E86ACD1}" srcOrd="2" destOrd="0" presId="urn:microsoft.com/office/officeart/2018/2/layout/IconCircleList"/>
    <dgm:cxn modelId="{24BEDB99-5890-4135-8B97-306D8CB21486}" type="presParOf" srcId="{E97145AF-48A9-488B-93AC-AA5D3ABE2C87}" destId="{6A3B5787-60E9-4E91-B722-2D9EF7BA110C}" srcOrd="3" destOrd="0" presId="urn:microsoft.com/office/officeart/2018/2/layout/IconCircleList"/>
    <dgm:cxn modelId="{FA3BC3D1-513A-4477-A6A8-E5F749F830D0}" type="presParOf" srcId="{93E22FC6-39BA-4C43-9729-DD67ED8EF69E}" destId="{45B5CE83-5D50-4E88-998F-CD6CB88DD425}" srcOrd="1" destOrd="0" presId="urn:microsoft.com/office/officeart/2018/2/layout/IconCircleList"/>
    <dgm:cxn modelId="{2F95E1B0-ECB6-4814-A294-59CD1B8E3BE2}" type="presParOf" srcId="{93E22FC6-39BA-4C43-9729-DD67ED8EF69E}" destId="{3884A2E2-D624-4A34-BD84-12E2DB8F9EB2}" srcOrd="2" destOrd="0" presId="urn:microsoft.com/office/officeart/2018/2/layout/IconCircleList"/>
    <dgm:cxn modelId="{DFE9DAF7-5ED5-4365-A5DA-B84F61BFD4CD}" type="presParOf" srcId="{3884A2E2-D624-4A34-BD84-12E2DB8F9EB2}" destId="{FA696AD1-5384-4F8B-82A1-D89FA22716BE}" srcOrd="0" destOrd="0" presId="urn:microsoft.com/office/officeart/2018/2/layout/IconCircleList"/>
    <dgm:cxn modelId="{C24FEC92-411E-4AF9-9C3C-BA2A2C27FB77}" type="presParOf" srcId="{3884A2E2-D624-4A34-BD84-12E2DB8F9EB2}" destId="{C2F7DBA6-EC94-40F0-A0B4-4CA5F7187A19}" srcOrd="1" destOrd="0" presId="urn:microsoft.com/office/officeart/2018/2/layout/IconCircleList"/>
    <dgm:cxn modelId="{49BD3344-C82C-4B94-971E-7D33FF7CD775}" type="presParOf" srcId="{3884A2E2-D624-4A34-BD84-12E2DB8F9EB2}" destId="{8CFAE10E-58A1-427A-B2B5-FB286F9A3997}" srcOrd="2" destOrd="0" presId="urn:microsoft.com/office/officeart/2018/2/layout/IconCircleList"/>
    <dgm:cxn modelId="{D2EB9947-73AC-40B4-A2E2-E6273EFB8812}" type="presParOf" srcId="{3884A2E2-D624-4A34-BD84-12E2DB8F9EB2}" destId="{90081994-5FB3-4C14-AF21-5EA7CB11717D}" srcOrd="3" destOrd="0" presId="urn:microsoft.com/office/officeart/2018/2/layout/IconCircleList"/>
    <dgm:cxn modelId="{6DCA842C-CA14-4B33-8409-EA71ABAF1ADC}" type="presParOf" srcId="{93E22FC6-39BA-4C43-9729-DD67ED8EF69E}" destId="{AD109EF7-2495-4511-B662-263470F1E87A}" srcOrd="3" destOrd="0" presId="urn:microsoft.com/office/officeart/2018/2/layout/IconCircleList"/>
    <dgm:cxn modelId="{959FE93B-6C72-4606-AA43-6A1EE2636970}" type="presParOf" srcId="{93E22FC6-39BA-4C43-9729-DD67ED8EF69E}" destId="{CB033CB0-E5A8-43E0-BC3F-364EE3452D89}" srcOrd="4" destOrd="0" presId="urn:microsoft.com/office/officeart/2018/2/layout/IconCircleList"/>
    <dgm:cxn modelId="{A6171637-9749-44A9-BF46-78934388681F}" type="presParOf" srcId="{CB033CB0-E5A8-43E0-BC3F-364EE3452D89}" destId="{491C6D2D-3C37-4DE7-A70E-3135CC237CDF}" srcOrd="0" destOrd="0" presId="urn:microsoft.com/office/officeart/2018/2/layout/IconCircleList"/>
    <dgm:cxn modelId="{808F5330-F1F8-4569-875A-69EB642C4762}" type="presParOf" srcId="{CB033CB0-E5A8-43E0-BC3F-364EE3452D89}" destId="{665DDD9D-6A4B-4C2C-942F-2EB723123463}" srcOrd="1" destOrd="0" presId="urn:microsoft.com/office/officeart/2018/2/layout/IconCircleList"/>
    <dgm:cxn modelId="{187A753F-03AE-404B-85A3-A4FA0740E86C}" type="presParOf" srcId="{CB033CB0-E5A8-43E0-BC3F-364EE3452D89}" destId="{A961C08C-FADB-483E-A800-E92530C58ED0}" srcOrd="2" destOrd="0" presId="urn:microsoft.com/office/officeart/2018/2/layout/IconCircleList"/>
    <dgm:cxn modelId="{34DB26A5-9BA1-44DE-A21A-675A67105A63}" type="presParOf" srcId="{CB033CB0-E5A8-43E0-BC3F-364EE3452D89}" destId="{66A11500-134A-4A2C-A478-34675CF230EE}" srcOrd="3" destOrd="0" presId="urn:microsoft.com/office/officeart/2018/2/layout/IconCircleList"/>
    <dgm:cxn modelId="{35754324-5270-4B7F-A891-4641946ADB32}" type="presParOf" srcId="{93E22FC6-39BA-4C43-9729-DD67ED8EF69E}" destId="{FEFE4F2D-1CDC-4716-9E9C-33F3A7811AC2}" srcOrd="5" destOrd="0" presId="urn:microsoft.com/office/officeart/2018/2/layout/IconCircleList"/>
    <dgm:cxn modelId="{4D23D4F2-D20F-4AB3-B3FE-F81254C2FD9D}" type="presParOf" srcId="{93E22FC6-39BA-4C43-9729-DD67ED8EF69E}" destId="{02705BAB-9E8C-40B4-A564-AA3A0551BF6D}" srcOrd="6" destOrd="0" presId="urn:microsoft.com/office/officeart/2018/2/layout/IconCircleList"/>
    <dgm:cxn modelId="{73750025-C58C-48F0-B44E-460C6CD77534}" type="presParOf" srcId="{02705BAB-9E8C-40B4-A564-AA3A0551BF6D}" destId="{FADA69E9-805D-4C98-9604-B6CF4690EE60}" srcOrd="0" destOrd="0" presId="urn:microsoft.com/office/officeart/2018/2/layout/IconCircleList"/>
    <dgm:cxn modelId="{C68E254B-75B3-4B0D-9AEE-3AFC8CF9FF61}" type="presParOf" srcId="{02705BAB-9E8C-40B4-A564-AA3A0551BF6D}" destId="{A494A5AA-F182-4637-9974-0E586601534C}" srcOrd="1" destOrd="0" presId="urn:microsoft.com/office/officeart/2018/2/layout/IconCircleList"/>
    <dgm:cxn modelId="{1386F597-F552-4D11-9920-A2FA38D5740F}" type="presParOf" srcId="{02705BAB-9E8C-40B4-A564-AA3A0551BF6D}" destId="{FDB01CB1-DFBF-4E9D-A758-2E03AE27F487}" srcOrd="2" destOrd="0" presId="urn:microsoft.com/office/officeart/2018/2/layout/IconCircleList"/>
    <dgm:cxn modelId="{6EA24B86-0F2E-4304-8A3A-B9FC50E06B70}" type="presParOf" srcId="{02705BAB-9E8C-40B4-A564-AA3A0551BF6D}" destId="{AA094742-3EE9-4B58-9A54-63BB58A280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0C45E-EC18-4FAC-BE5B-60113458F8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1746E935-C774-4105-BE4C-23F5F9BBB1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Reduces risk of spreading the COVID-19.</a:t>
          </a:r>
        </a:p>
      </dgm:t>
    </dgm:pt>
    <dgm:pt modelId="{17014297-3570-4312-B218-CB8A26BA4C79}" type="parTrans" cxnId="{9E7F1862-5E16-4456-AEE7-BD21BCD37E4B}">
      <dgm:prSet/>
      <dgm:spPr/>
      <dgm:t>
        <a:bodyPr/>
        <a:lstStyle/>
        <a:p>
          <a:endParaRPr lang="en-US"/>
        </a:p>
      </dgm:t>
    </dgm:pt>
    <dgm:pt modelId="{385B93FB-9467-4634-A7F4-1E265B8BB484}" type="sibTrans" cxnId="{9E7F1862-5E16-4456-AEE7-BD21BCD37E4B}">
      <dgm:prSet/>
      <dgm:spPr/>
      <dgm:t>
        <a:bodyPr/>
        <a:lstStyle/>
        <a:p>
          <a:endParaRPr lang="en-US"/>
        </a:p>
      </dgm:t>
    </dgm:pt>
    <dgm:pt modelId="{5F634BBD-C9C3-4121-BA66-1294BDF43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Help create the habit of mask-wearing among the masses.</a:t>
          </a:r>
        </a:p>
      </dgm:t>
    </dgm:pt>
    <dgm:pt modelId="{2621B02F-D0E5-436A-9923-429BADC24F54}" type="parTrans" cxnId="{1B02DC17-0747-4474-82A4-CD4B2D4E5CEC}">
      <dgm:prSet/>
      <dgm:spPr/>
      <dgm:t>
        <a:bodyPr/>
        <a:lstStyle/>
        <a:p>
          <a:endParaRPr lang="en-US"/>
        </a:p>
      </dgm:t>
    </dgm:pt>
    <dgm:pt modelId="{F4826316-0D28-4083-816C-BFC862927F9F}" type="sibTrans" cxnId="{1B02DC17-0747-4474-82A4-CD4B2D4E5CEC}">
      <dgm:prSet/>
      <dgm:spPr/>
      <dgm:t>
        <a:bodyPr/>
        <a:lstStyle/>
        <a:p>
          <a:endParaRPr lang="en-US"/>
        </a:p>
      </dgm:t>
    </dgm:pt>
    <dgm:pt modelId="{C8261E72-D0B0-458B-8F1E-7DC6D74F6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Ensure a safe environment.</a:t>
          </a:r>
        </a:p>
      </dgm:t>
    </dgm:pt>
    <dgm:pt modelId="{7E6C7430-AABE-4D1D-864A-B75ED823057E}" type="parTrans" cxnId="{F393A1CB-0B86-4ACC-94CB-3C773E290E72}">
      <dgm:prSet/>
      <dgm:spPr/>
      <dgm:t>
        <a:bodyPr/>
        <a:lstStyle/>
        <a:p>
          <a:endParaRPr lang="en-US"/>
        </a:p>
      </dgm:t>
    </dgm:pt>
    <dgm:pt modelId="{911D7D35-8BD8-46A4-A943-FC36C4D95425}" type="sibTrans" cxnId="{F393A1CB-0B86-4ACC-94CB-3C773E290E72}">
      <dgm:prSet/>
      <dgm:spPr/>
      <dgm:t>
        <a:bodyPr/>
        <a:lstStyle/>
        <a:p>
          <a:endParaRPr lang="en-US"/>
        </a:p>
      </dgm:t>
    </dgm:pt>
    <dgm:pt modelId="{87092293-5C77-4084-BBC5-663D7799AB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System is eco-friendly and cheap. </a:t>
          </a:r>
        </a:p>
      </dgm:t>
    </dgm:pt>
    <dgm:pt modelId="{5851DD9A-822D-41DE-BAB2-7ABD6AE2707D}" type="parTrans" cxnId="{30AB403A-8512-4CFB-B3F6-D9AC9785EB95}">
      <dgm:prSet/>
      <dgm:spPr/>
      <dgm:t>
        <a:bodyPr/>
        <a:lstStyle/>
        <a:p>
          <a:endParaRPr lang="en-US"/>
        </a:p>
      </dgm:t>
    </dgm:pt>
    <dgm:pt modelId="{A5408A44-7CAC-4E99-A858-5A810E21801E}" type="sibTrans" cxnId="{30AB403A-8512-4CFB-B3F6-D9AC9785EB95}">
      <dgm:prSet/>
      <dgm:spPr/>
      <dgm:t>
        <a:bodyPr/>
        <a:lstStyle/>
        <a:p>
          <a:endParaRPr lang="en-US"/>
        </a:p>
      </dgm:t>
    </dgm:pt>
    <dgm:pt modelId="{03DA2C7A-8302-4EBD-AB98-8ADEBD3C3583}" type="pres">
      <dgm:prSet presAssocID="{A0C0C45E-EC18-4FAC-BE5B-60113458F8EE}" presName="root" presStyleCnt="0">
        <dgm:presLayoutVars>
          <dgm:dir/>
          <dgm:resizeHandles val="exact"/>
        </dgm:presLayoutVars>
      </dgm:prSet>
      <dgm:spPr/>
    </dgm:pt>
    <dgm:pt modelId="{B4EB1380-6E56-4C7D-A480-91B196C23B57}" type="pres">
      <dgm:prSet presAssocID="{1746E935-C774-4105-BE4C-23F5F9BBB1F2}" presName="compNode" presStyleCnt="0"/>
      <dgm:spPr/>
    </dgm:pt>
    <dgm:pt modelId="{649F9CC2-2C73-4E67-9085-E93D20866CEF}" type="pres">
      <dgm:prSet presAssocID="{1746E935-C774-4105-BE4C-23F5F9BBB1F2}" presName="bgRect" presStyleLbl="bgShp" presStyleIdx="0" presStyleCnt="4"/>
      <dgm:spPr/>
    </dgm:pt>
    <dgm:pt modelId="{1FD7BECA-7B4D-41A2-9C07-5B10F394C822}" type="pres">
      <dgm:prSet presAssocID="{1746E935-C774-4105-BE4C-23F5F9BBB1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emic exponential curve bar graph with solid fill"/>
        </a:ext>
      </dgm:extLst>
    </dgm:pt>
    <dgm:pt modelId="{63B37C26-12A3-448E-8A6B-640D182263F5}" type="pres">
      <dgm:prSet presAssocID="{1746E935-C774-4105-BE4C-23F5F9BBB1F2}" presName="spaceRect" presStyleCnt="0"/>
      <dgm:spPr/>
    </dgm:pt>
    <dgm:pt modelId="{EB522282-CBE5-4786-A902-AA0189D96220}" type="pres">
      <dgm:prSet presAssocID="{1746E935-C774-4105-BE4C-23F5F9BBB1F2}" presName="parTx" presStyleLbl="revTx" presStyleIdx="0" presStyleCnt="4">
        <dgm:presLayoutVars>
          <dgm:chMax val="0"/>
          <dgm:chPref val="0"/>
        </dgm:presLayoutVars>
      </dgm:prSet>
      <dgm:spPr/>
    </dgm:pt>
    <dgm:pt modelId="{3882C49D-F79B-49F3-9AE5-130E7820B34F}" type="pres">
      <dgm:prSet presAssocID="{385B93FB-9467-4634-A7F4-1E265B8BB484}" presName="sibTrans" presStyleCnt="0"/>
      <dgm:spPr/>
    </dgm:pt>
    <dgm:pt modelId="{64010587-C6F9-43E4-940B-FA62BF9148B4}" type="pres">
      <dgm:prSet presAssocID="{5F634BBD-C9C3-4121-BA66-1294BDF43C2D}" presName="compNode" presStyleCnt="0"/>
      <dgm:spPr/>
    </dgm:pt>
    <dgm:pt modelId="{D77FA5F4-84F9-4AB8-B26B-42A6F91A9F85}" type="pres">
      <dgm:prSet presAssocID="{5F634BBD-C9C3-4121-BA66-1294BDF43C2D}" presName="bgRect" presStyleLbl="bgShp" presStyleIdx="1" presStyleCnt="4"/>
      <dgm:spPr/>
    </dgm:pt>
    <dgm:pt modelId="{AC6C274E-5FBE-42E4-A0CB-6F6EE58A5B14}" type="pres">
      <dgm:prSet presAssocID="{5F634BBD-C9C3-4121-BA66-1294BDF43C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e with mask with solid fill"/>
        </a:ext>
      </dgm:extLst>
    </dgm:pt>
    <dgm:pt modelId="{131B5816-BA52-42D8-A3A4-E3A5DD3C7B36}" type="pres">
      <dgm:prSet presAssocID="{5F634BBD-C9C3-4121-BA66-1294BDF43C2D}" presName="spaceRect" presStyleCnt="0"/>
      <dgm:spPr/>
    </dgm:pt>
    <dgm:pt modelId="{674BCBC9-5DA0-4A46-8D48-908C61663F49}" type="pres">
      <dgm:prSet presAssocID="{5F634BBD-C9C3-4121-BA66-1294BDF43C2D}" presName="parTx" presStyleLbl="revTx" presStyleIdx="1" presStyleCnt="4">
        <dgm:presLayoutVars>
          <dgm:chMax val="0"/>
          <dgm:chPref val="0"/>
        </dgm:presLayoutVars>
      </dgm:prSet>
      <dgm:spPr/>
    </dgm:pt>
    <dgm:pt modelId="{DCB9858C-D3DA-469B-B72B-0246CA1FC771}" type="pres">
      <dgm:prSet presAssocID="{F4826316-0D28-4083-816C-BFC862927F9F}" presName="sibTrans" presStyleCnt="0"/>
      <dgm:spPr/>
    </dgm:pt>
    <dgm:pt modelId="{82C53A67-B3FB-454E-9962-84FCD2A05243}" type="pres">
      <dgm:prSet presAssocID="{C8261E72-D0B0-458B-8F1E-7DC6D74F658A}" presName="compNode" presStyleCnt="0"/>
      <dgm:spPr/>
    </dgm:pt>
    <dgm:pt modelId="{9F196CB8-6BF9-44B9-8A83-B5741D734F0E}" type="pres">
      <dgm:prSet presAssocID="{C8261E72-D0B0-458B-8F1E-7DC6D74F658A}" presName="bgRect" presStyleLbl="bgShp" presStyleIdx="2" presStyleCnt="4"/>
      <dgm:spPr/>
    </dgm:pt>
    <dgm:pt modelId="{BACECD96-8D84-49C4-867F-F8BE9CA83DA8}" type="pres">
      <dgm:prSet presAssocID="{C8261E72-D0B0-458B-8F1E-7DC6D74F65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340351F7-D81A-402E-81E5-C56FBE9CA2DF}" type="pres">
      <dgm:prSet presAssocID="{C8261E72-D0B0-458B-8F1E-7DC6D74F658A}" presName="spaceRect" presStyleCnt="0"/>
      <dgm:spPr/>
    </dgm:pt>
    <dgm:pt modelId="{14E89553-C027-4898-A7C7-78F4F5270C87}" type="pres">
      <dgm:prSet presAssocID="{C8261E72-D0B0-458B-8F1E-7DC6D74F658A}" presName="parTx" presStyleLbl="revTx" presStyleIdx="2" presStyleCnt="4">
        <dgm:presLayoutVars>
          <dgm:chMax val="0"/>
          <dgm:chPref val="0"/>
        </dgm:presLayoutVars>
      </dgm:prSet>
      <dgm:spPr/>
    </dgm:pt>
    <dgm:pt modelId="{6024444A-40C1-4380-9214-27A5CFC66921}" type="pres">
      <dgm:prSet presAssocID="{911D7D35-8BD8-46A4-A943-FC36C4D95425}" presName="sibTrans" presStyleCnt="0"/>
      <dgm:spPr/>
    </dgm:pt>
    <dgm:pt modelId="{7BF6E18C-AB42-4850-9F3F-9EFA6B65790E}" type="pres">
      <dgm:prSet presAssocID="{87092293-5C77-4084-BBC5-663D7799ABCE}" presName="compNode" presStyleCnt="0"/>
      <dgm:spPr/>
    </dgm:pt>
    <dgm:pt modelId="{4FF618D6-082C-4621-95A0-51C81AD3D768}" type="pres">
      <dgm:prSet presAssocID="{87092293-5C77-4084-BBC5-663D7799ABCE}" presName="bgRect" presStyleLbl="bgShp" presStyleIdx="3" presStyleCnt="4"/>
      <dgm:spPr/>
    </dgm:pt>
    <dgm:pt modelId="{077077EF-8B36-4E07-A306-1DD1C2101B4E}" type="pres">
      <dgm:prSet presAssocID="{87092293-5C77-4084-BBC5-663D7799AB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238FE9FA-9B4B-4535-8AE2-0FCDC0CC3EA2}" type="pres">
      <dgm:prSet presAssocID="{87092293-5C77-4084-BBC5-663D7799ABCE}" presName="spaceRect" presStyleCnt="0"/>
      <dgm:spPr/>
    </dgm:pt>
    <dgm:pt modelId="{0EE7CDDD-F6E9-48AA-89FA-F4372C66E4DF}" type="pres">
      <dgm:prSet presAssocID="{87092293-5C77-4084-BBC5-663D7799ABC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B02DC17-0747-4474-82A4-CD4B2D4E5CEC}" srcId="{A0C0C45E-EC18-4FAC-BE5B-60113458F8EE}" destId="{5F634BBD-C9C3-4121-BA66-1294BDF43C2D}" srcOrd="1" destOrd="0" parTransId="{2621B02F-D0E5-436A-9923-429BADC24F54}" sibTransId="{F4826316-0D28-4083-816C-BFC862927F9F}"/>
    <dgm:cxn modelId="{30AB403A-8512-4CFB-B3F6-D9AC9785EB95}" srcId="{A0C0C45E-EC18-4FAC-BE5B-60113458F8EE}" destId="{87092293-5C77-4084-BBC5-663D7799ABCE}" srcOrd="3" destOrd="0" parTransId="{5851DD9A-822D-41DE-BAB2-7ABD6AE2707D}" sibTransId="{A5408A44-7CAC-4E99-A858-5A810E21801E}"/>
    <dgm:cxn modelId="{9E7F1862-5E16-4456-AEE7-BD21BCD37E4B}" srcId="{A0C0C45E-EC18-4FAC-BE5B-60113458F8EE}" destId="{1746E935-C774-4105-BE4C-23F5F9BBB1F2}" srcOrd="0" destOrd="0" parTransId="{17014297-3570-4312-B218-CB8A26BA4C79}" sibTransId="{385B93FB-9467-4634-A7F4-1E265B8BB484}"/>
    <dgm:cxn modelId="{59734954-7832-4813-B34B-AE1496EB8C2B}" type="presOf" srcId="{1746E935-C774-4105-BE4C-23F5F9BBB1F2}" destId="{EB522282-CBE5-4786-A902-AA0189D96220}" srcOrd="0" destOrd="0" presId="urn:microsoft.com/office/officeart/2018/2/layout/IconVerticalSolidList"/>
    <dgm:cxn modelId="{89441658-7126-46BE-A495-7EADB4428308}" type="presOf" srcId="{A0C0C45E-EC18-4FAC-BE5B-60113458F8EE}" destId="{03DA2C7A-8302-4EBD-AB98-8ADEBD3C3583}" srcOrd="0" destOrd="0" presId="urn:microsoft.com/office/officeart/2018/2/layout/IconVerticalSolidList"/>
    <dgm:cxn modelId="{2EBE31A3-69AF-46D4-A49C-131A8A0D9B5B}" type="presOf" srcId="{C8261E72-D0B0-458B-8F1E-7DC6D74F658A}" destId="{14E89553-C027-4898-A7C7-78F4F5270C87}" srcOrd="0" destOrd="0" presId="urn:microsoft.com/office/officeart/2018/2/layout/IconVerticalSolidList"/>
    <dgm:cxn modelId="{F393A1CB-0B86-4ACC-94CB-3C773E290E72}" srcId="{A0C0C45E-EC18-4FAC-BE5B-60113458F8EE}" destId="{C8261E72-D0B0-458B-8F1E-7DC6D74F658A}" srcOrd="2" destOrd="0" parTransId="{7E6C7430-AABE-4D1D-864A-B75ED823057E}" sibTransId="{911D7D35-8BD8-46A4-A943-FC36C4D95425}"/>
    <dgm:cxn modelId="{F1A5FAD3-87CB-4A2D-A6CA-050AF55C287D}" type="presOf" srcId="{5F634BBD-C9C3-4121-BA66-1294BDF43C2D}" destId="{674BCBC9-5DA0-4A46-8D48-908C61663F49}" srcOrd="0" destOrd="0" presId="urn:microsoft.com/office/officeart/2018/2/layout/IconVerticalSolidList"/>
    <dgm:cxn modelId="{436EE2E2-5896-499D-8310-9C6FF4EB1841}" type="presOf" srcId="{87092293-5C77-4084-BBC5-663D7799ABCE}" destId="{0EE7CDDD-F6E9-48AA-89FA-F4372C66E4DF}" srcOrd="0" destOrd="0" presId="urn:microsoft.com/office/officeart/2018/2/layout/IconVerticalSolidList"/>
    <dgm:cxn modelId="{2D28A732-4002-43D9-9745-20749751CB23}" type="presParOf" srcId="{03DA2C7A-8302-4EBD-AB98-8ADEBD3C3583}" destId="{B4EB1380-6E56-4C7D-A480-91B196C23B57}" srcOrd="0" destOrd="0" presId="urn:microsoft.com/office/officeart/2018/2/layout/IconVerticalSolidList"/>
    <dgm:cxn modelId="{A5D839BF-DE46-4A30-B69D-E988E01F472E}" type="presParOf" srcId="{B4EB1380-6E56-4C7D-A480-91B196C23B57}" destId="{649F9CC2-2C73-4E67-9085-E93D20866CEF}" srcOrd="0" destOrd="0" presId="urn:microsoft.com/office/officeart/2018/2/layout/IconVerticalSolidList"/>
    <dgm:cxn modelId="{C2483AD8-B60E-4237-8AFF-4C17D42246D5}" type="presParOf" srcId="{B4EB1380-6E56-4C7D-A480-91B196C23B57}" destId="{1FD7BECA-7B4D-41A2-9C07-5B10F394C822}" srcOrd="1" destOrd="0" presId="urn:microsoft.com/office/officeart/2018/2/layout/IconVerticalSolidList"/>
    <dgm:cxn modelId="{1494F8D5-D685-4DDD-9592-659AC0528B77}" type="presParOf" srcId="{B4EB1380-6E56-4C7D-A480-91B196C23B57}" destId="{63B37C26-12A3-448E-8A6B-640D182263F5}" srcOrd="2" destOrd="0" presId="urn:microsoft.com/office/officeart/2018/2/layout/IconVerticalSolidList"/>
    <dgm:cxn modelId="{A13112C3-F01D-4982-AE1E-44850DB4ACBF}" type="presParOf" srcId="{B4EB1380-6E56-4C7D-A480-91B196C23B57}" destId="{EB522282-CBE5-4786-A902-AA0189D96220}" srcOrd="3" destOrd="0" presId="urn:microsoft.com/office/officeart/2018/2/layout/IconVerticalSolidList"/>
    <dgm:cxn modelId="{872CDA22-83F0-4FDA-A69B-6AA4D3B34695}" type="presParOf" srcId="{03DA2C7A-8302-4EBD-AB98-8ADEBD3C3583}" destId="{3882C49D-F79B-49F3-9AE5-130E7820B34F}" srcOrd="1" destOrd="0" presId="urn:microsoft.com/office/officeart/2018/2/layout/IconVerticalSolidList"/>
    <dgm:cxn modelId="{251FDFA6-99A4-4D61-97F7-8743241441D5}" type="presParOf" srcId="{03DA2C7A-8302-4EBD-AB98-8ADEBD3C3583}" destId="{64010587-C6F9-43E4-940B-FA62BF9148B4}" srcOrd="2" destOrd="0" presId="urn:microsoft.com/office/officeart/2018/2/layout/IconVerticalSolidList"/>
    <dgm:cxn modelId="{F9782001-B0CB-4188-A587-91A4EE9D55F5}" type="presParOf" srcId="{64010587-C6F9-43E4-940B-FA62BF9148B4}" destId="{D77FA5F4-84F9-4AB8-B26B-42A6F91A9F85}" srcOrd="0" destOrd="0" presId="urn:microsoft.com/office/officeart/2018/2/layout/IconVerticalSolidList"/>
    <dgm:cxn modelId="{864B7903-D1C5-44E6-9C1F-3F33CBEBBBBE}" type="presParOf" srcId="{64010587-C6F9-43E4-940B-FA62BF9148B4}" destId="{AC6C274E-5FBE-42E4-A0CB-6F6EE58A5B14}" srcOrd="1" destOrd="0" presId="urn:microsoft.com/office/officeart/2018/2/layout/IconVerticalSolidList"/>
    <dgm:cxn modelId="{E2F39533-7BF0-4A40-BABB-9EA0B06991C7}" type="presParOf" srcId="{64010587-C6F9-43E4-940B-FA62BF9148B4}" destId="{131B5816-BA52-42D8-A3A4-E3A5DD3C7B36}" srcOrd="2" destOrd="0" presId="urn:microsoft.com/office/officeart/2018/2/layout/IconVerticalSolidList"/>
    <dgm:cxn modelId="{F3ABA0DB-4510-4186-B39F-093495D9D3D0}" type="presParOf" srcId="{64010587-C6F9-43E4-940B-FA62BF9148B4}" destId="{674BCBC9-5DA0-4A46-8D48-908C61663F49}" srcOrd="3" destOrd="0" presId="urn:microsoft.com/office/officeart/2018/2/layout/IconVerticalSolidList"/>
    <dgm:cxn modelId="{7EB51203-B54D-41C4-A24C-F8AE3106977F}" type="presParOf" srcId="{03DA2C7A-8302-4EBD-AB98-8ADEBD3C3583}" destId="{DCB9858C-D3DA-469B-B72B-0246CA1FC771}" srcOrd="3" destOrd="0" presId="urn:microsoft.com/office/officeart/2018/2/layout/IconVerticalSolidList"/>
    <dgm:cxn modelId="{0EA67BEA-6F70-445B-B8AA-27D1FDAA36B9}" type="presParOf" srcId="{03DA2C7A-8302-4EBD-AB98-8ADEBD3C3583}" destId="{82C53A67-B3FB-454E-9962-84FCD2A05243}" srcOrd="4" destOrd="0" presId="urn:microsoft.com/office/officeart/2018/2/layout/IconVerticalSolidList"/>
    <dgm:cxn modelId="{710434FB-4708-401B-8EBD-63D2E24FE061}" type="presParOf" srcId="{82C53A67-B3FB-454E-9962-84FCD2A05243}" destId="{9F196CB8-6BF9-44B9-8A83-B5741D734F0E}" srcOrd="0" destOrd="0" presId="urn:microsoft.com/office/officeart/2018/2/layout/IconVerticalSolidList"/>
    <dgm:cxn modelId="{81DBB2C1-9394-4D45-8749-8D281B9FA6B9}" type="presParOf" srcId="{82C53A67-B3FB-454E-9962-84FCD2A05243}" destId="{BACECD96-8D84-49C4-867F-F8BE9CA83DA8}" srcOrd="1" destOrd="0" presId="urn:microsoft.com/office/officeart/2018/2/layout/IconVerticalSolidList"/>
    <dgm:cxn modelId="{13ED177B-345C-4022-922F-BAD7F494F45A}" type="presParOf" srcId="{82C53A67-B3FB-454E-9962-84FCD2A05243}" destId="{340351F7-D81A-402E-81E5-C56FBE9CA2DF}" srcOrd="2" destOrd="0" presId="urn:microsoft.com/office/officeart/2018/2/layout/IconVerticalSolidList"/>
    <dgm:cxn modelId="{45C0020A-4DB7-4000-846D-6DD895ABE6E8}" type="presParOf" srcId="{82C53A67-B3FB-454E-9962-84FCD2A05243}" destId="{14E89553-C027-4898-A7C7-78F4F5270C87}" srcOrd="3" destOrd="0" presId="urn:microsoft.com/office/officeart/2018/2/layout/IconVerticalSolidList"/>
    <dgm:cxn modelId="{8149A497-7979-48DE-AF7F-87E11E787468}" type="presParOf" srcId="{03DA2C7A-8302-4EBD-AB98-8ADEBD3C3583}" destId="{6024444A-40C1-4380-9214-27A5CFC66921}" srcOrd="5" destOrd="0" presId="urn:microsoft.com/office/officeart/2018/2/layout/IconVerticalSolidList"/>
    <dgm:cxn modelId="{59E12779-D1D6-41A7-979D-FFCD49D7D60B}" type="presParOf" srcId="{03DA2C7A-8302-4EBD-AB98-8ADEBD3C3583}" destId="{7BF6E18C-AB42-4850-9F3F-9EFA6B65790E}" srcOrd="6" destOrd="0" presId="urn:microsoft.com/office/officeart/2018/2/layout/IconVerticalSolidList"/>
    <dgm:cxn modelId="{348BB900-C5E2-4655-94B7-965B8D6BC35F}" type="presParOf" srcId="{7BF6E18C-AB42-4850-9F3F-9EFA6B65790E}" destId="{4FF618D6-082C-4621-95A0-51C81AD3D768}" srcOrd="0" destOrd="0" presId="urn:microsoft.com/office/officeart/2018/2/layout/IconVerticalSolidList"/>
    <dgm:cxn modelId="{D69B44E2-E60D-4745-AFBC-1D6823915EE7}" type="presParOf" srcId="{7BF6E18C-AB42-4850-9F3F-9EFA6B65790E}" destId="{077077EF-8B36-4E07-A306-1DD1C2101B4E}" srcOrd="1" destOrd="0" presId="urn:microsoft.com/office/officeart/2018/2/layout/IconVerticalSolidList"/>
    <dgm:cxn modelId="{AD64AFBC-F301-4E66-9131-5CCAC410C380}" type="presParOf" srcId="{7BF6E18C-AB42-4850-9F3F-9EFA6B65790E}" destId="{238FE9FA-9B4B-4535-8AE2-0FCDC0CC3EA2}" srcOrd="2" destOrd="0" presId="urn:microsoft.com/office/officeart/2018/2/layout/IconVerticalSolidList"/>
    <dgm:cxn modelId="{CDCF35F8-88AA-438D-81B4-B450D9E5EA57}" type="presParOf" srcId="{7BF6E18C-AB42-4850-9F3F-9EFA6B65790E}" destId="{0EE7CDDD-F6E9-48AA-89FA-F4372C66E4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7689C-2B39-495B-8EC1-AFDC665CD910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EB095-0C20-4372-975B-5EF7E2BF7C9E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B5787-60E9-4E91-B722-2D9EF7BA110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the AI model with bigger dataset</a:t>
          </a:r>
          <a:r>
            <a:rPr lang="en-US" sz="2400" kern="1200" dirty="0">
              <a:latin typeface="Calibri Light" panose="020F0302020204030204"/>
            </a:rPr>
            <a:t>.</a:t>
          </a:r>
          <a:endParaRPr lang="en-US" sz="2400" kern="1200" dirty="0"/>
        </a:p>
      </dsp:txBody>
      <dsp:txXfrm>
        <a:off x="1834517" y="469890"/>
        <a:ext cx="3148942" cy="1335915"/>
      </dsp:txXfrm>
    </dsp:sp>
    <dsp:sp modelId="{FA696AD1-5384-4F8B-82A1-D89FA22716BE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7DBA6-EC94-40F0-A0B4-4CA5F7187A19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1994-5FB3-4C14-AF21-5EA7CB11717D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Introduce more classification classes to AI</a:t>
          </a:r>
          <a:r>
            <a:rPr lang="en-US" sz="2400" kern="1200" dirty="0">
              <a:latin typeface="Calibri Light" panose="020F0302020204030204"/>
            </a:rPr>
            <a:t>.</a:t>
          </a:r>
          <a:endParaRPr lang="en-US" sz="2400" kern="1200" dirty="0"/>
        </a:p>
      </dsp:txBody>
      <dsp:txXfrm>
        <a:off x="7154322" y="469890"/>
        <a:ext cx="3148942" cy="1335915"/>
      </dsp:txXfrm>
    </dsp:sp>
    <dsp:sp modelId="{491C6D2D-3C37-4DE7-A70E-3135CC237CD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DDD9D-6A4B-4C2C-942F-2EB72312346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11500-134A-4A2C-A478-34675CF230E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System can used to determine % of mask wearers</a:t>
          </a:r>
          <a:r>
            <a:rPr lang="en-US" sz="2400" kern="1200" dirty="0">
              <a:latin typeface="Calibri Light" panose="020F0302020204030204"/>
            </a:rPr>
            <a:t>.</a:t>
          </a:r>
          <a:endParaRPr lang="en-US" sz="2400" kern="1200" dirty="0"/>
        </a:p>
      </dsp:txBody>
      <dsp:txXfrm>
        <a:off x="1834517" y="2545532"/>
        <a:ext cx="3148942" cy="1335915"/>
      </dsp:txXfrm>
    </dsp:sp>
    <dsp:sp modelId="{FADA69E9-805D-4C98-9604-B6CF4690EE60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4A5AA-F182-4637-9974-0E586601534C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94742-3EE9-4B58-9A54-63BB58A2808C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Statistics can be sent to authorities via IoT</a:t>
          </a:r>
          <a:r>
            <a:rPr lang="en-US" sz="2400" kern="1200" dirty="0">
              <a:latin typeface="Calibri Light" panose="020F0302020204030204"/>
            </a:rPr>
            <a:t>.</a:t>
          </a:r>
          <a:endParaRPr lang="en-US" sz="2400" kern="1200" dirty="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F9CC2-2C73-4E67-9085-E93D20866CEF}">
      <dsp:nvSpPr>
        <dsp:cNvPr id="0" name=""/>
        <dsp:cNvSpPr/>
      </dsp:nvSpPr>
      <dsp:spPr>
        <a:xfrm>
          <a:off x="0" y="2087"/>
          <a:ext cx="4007581" cy="10579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7BECA-7B4D-41A2-9C07-5B10F394C822}">
      <dsp:nvSpPr>
        <dsp:cNvPr id="0" name=""/>
        <dsp:cNvSpPr/>
      </dsp:nvSpPr>
      <dsp:spPr>
        <a:xfrm>
          <a:off x="320039" y="240133"/>
          <a:ext cx="581889" cy="5818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22282-CBE5-4786-A902-AA0189D96220}">
      <dsp:nvSpPr>
        <dsp:cNvPr id="0" name=""/>
        <dsp:cNvSpPr/>
      </dsp:nvSpPr>
      <dsp:spPr>
        <a:xfrm>
          <a:off x="1221968" y="2087"/>
          <a:ext cx="2785612" cy="1057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0" tIns="111970" rIns="111970" bIns="1119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Reduces risk of spreading the COVID-19.</a:t>
          </a:r>
        </a:p>
      </dsp:txBody>
      <dsp:txXfrm>
        <a:off x="1221968" y="2087"/>
        <a:ext cx="2785612" cy="1057981"/>
      </dsp:txXfrm>
    </dsp:sp>
    <dsp:sp modelId="{D77FA5F4-84F9-4AB8-B26B-42A6F91A9F85}">
      <dsp:nvSpPr>
        <dsp:cNvPr id="0" name=""/>
        <dsp:cNvSpPr/>
      </dsp:nvSpPr>
      <dsp:spPr>
        <a:xfrm>
          <a:off x="0" y="1324564"/>
          <a:ext cx="4007581" cy="10579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C274E-5FBE-42E4-A0CB-6F6EE58A5B14}">
      <dsp:nvSpPr>
        <dsp:cNvPr id="0" name=""/>
        <dsp:cNvSpPr/>
      </dsp:nvSpPr>
      <dsp:spPr>
        <a:xfrm>
          <a:off x="320039" y="1562609"/>
          <a:ext cx="581889" cy="5818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BCBC9-5DA0-4A46-8D48-908C61663F49}">
      <dsp:nvSpPr>
        <dsp:cNvPr id="0" name=""/>
        <dsp:cNvSpPr/>
      </dsp:nvSpPr>
      <dsp:spPr>
        <a:xfrm>
          <a:off x="1221968" y="1324564"/>
          <a:ext cx="2785612" cy="1057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0" tIns="111970" rIns="111970" bIns="1119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Help create the habit of mask-wearing among the masses.</a:t>
          </a:r>
        </a:p>
      </dsp:txBody>
      <dsp:txXfrm>
        <a:off x="1221968" y="1324564"/>
        <a:ext cx="2785612" cy="1057981"/>
      </dsp:txXfrm>
    </dsp:sp>
    <dsp:sp modelId="{9F196CB8-6BF9-44B9-8A83-B5741D734F0E}">
      <dsp:nvSpPr>
        <dsp:cNvPr id="0" name=""/>
        <dsp:cNvSpPr/>
      </dsp:nvSpPr>
      <dsp:spPr>
        <a:xfrm>
          <a:off x="0" y="2647040"/>
          <a:ext cx="4007581" cy="10579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ECD96-8D84-49C4-867F-F8BE9CA83DA8}">
      <dsp:nvSpPr>
        <dsp:cNvPr id="0" name=""/>
        <dsp:cNvSpPr/>
      </dsp:nvSpPr>
      <dsp:spPr>
        <a:xfrm>
          <a:off x="320039" y="2885086"/>
          <a:ext cx="581889" cy="5818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89553-C027-4898-A7C7-78F4F5270C87}">
      <dsp:nvSpPr>
        <dsp:cNvPr id="0" name=""/>
        <dsp:cNvSpPr/>
      </dsp:nvSpPr>
      <dsp:spPr>
        <a:xfrm>
          <a:off x="1221968" y="2647040"/>
          <a:ext cx="2785612" cy="1057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0" tIns="111970" rIns="111970" bIns="1119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Ensure a safe environment.</a:t>
          </a:r>
        </a:p>
      </dsp:txBody>
      <dsp:txXfrm>
        <a:off x="1221968" y="2647040"/>
        <a:ext cx="2785612" cy="1057981"/>
      </dsp:txXfrm>
    </dsp:sp>
    <dsp:sp modelId="{4FF618D6-082C-4621-95A0-51C81AD3D768}">
      <dsp:nvSpPr>
        <dsp:cNvPr id="0" name=""/>
        <dsp:cNvSpPr/>
      </dsp:nvSpPr>
      <dsp:spPr>
        <a:xfrm>
          <a:off x="0" y="3969517"/>
          <a:ext cx="4007581" cy="10579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077EF-8B36-4E07-A306-1DD1C2101B4E}">
      <dsp:nvSpPr>
        <dsp:cNvPr id="0" name=""/>
        <dsp:cNvSpPr/>
      </dsp:nvSpPr>
      <dsp:spPr>
        <a:xfrm>
          <a:off x="320039" y="4207563"/>
          <a:ext cx="581889" cy="5818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7CDDD-F6E9-48AA-89FA-F4372C66E4DF}">
      <dsp:nvSpPr>
        <dsp:cNvPr id="0" name=""/>
        <dsp:cNvSpPr/>
      </dsp:nvSpPr>
      <dsp:spPr>
        <a:xfrm>
          <a:off x="1221968" y="3969517"/>
          <a:ext cx="2785612" cy="1057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0" tIns="111970" rIns="111970" bIns="1119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System is eco-friendly and cheap. </a:t>
          </a:r>
        </a:p>
      </dsp:txBody>
      <dsp:txXfrm>
        <a:off x="1221968" y="3969517"/>
        <a:ext cx="2785612" cy="1057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006" y="620181"/>
            <a:ext cx="4737261" cy="239665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500" b="1" dirty="0">
                <a:latin typeface="Calibri"/>
                <a:cs typeface="Calibri"/>
              </a:rPr>
              <a:t>FACE MASK DETECTION USING ARTIFICIAL INTELLIGENCE TO</a:t>
            </a:r>
            <a:endParaRPr lang="en-US">
              <a:latin typeface="Calibri"/>
              <a:cs typeface="Calibri"/>
            </a:endParaRPr>
          </a:p>
          <a:p>
            <a:r>
              <a:rPr lang="en-US" sz="3500" b="1" dirty="0">
                <a:latin typeface="Calibri"/>
                <a:cs typeface="Calibri"/>
              </a:rPr>
              <a:t>OPERATE AUTOMATIC DOOR</a:t>
            </a:r>
            <a:endParaRPr lang="en-US" sz="3500" b="1" kern="120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514" y="3815291"/>
            <a:ext cx="4686746" cy="25667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GROUP: </a:t>
            </a:r>
            <a:r>
              <a:rPr lang="en-US" sz="2000" b="1" dirty="0" err="1"/>
              <a:t>JIGGLYPUFF</a:t>
            </a:r>
            <a:endParaRPr lang="en-US" sz="2000" b="1">
              <a:cs typeface="Calibri"/>
            </a:endParaRPr>
          </a:p>
          <a:p>
            <a:endParaRPr lang="en-US" sz="2000" b="1"/>
          </a:p>
          <a:p>
            <a:pPr algn="l"/>
            <a:r>
              <a:rPr lang="en-US" sz="2000" b="1" dirty="0"/>
              <a:t>TEAM MEMBERS:</a:t>
            </a:r>
            <a:endParaRPr lang="en-US" sz="2000" b="1" dirty="0">
              <a:cs typeface="Calibri"/>
            </a:endParaRPr>
          </a:p>
          <a:p>
            <a:pPr algn="l"/>
            <a:r>
              <a:rPr lang="en-US" sz="2000" b="1" dirty="0"/>
              <a:t>SUHAILA : 1910496</a:t>
            </a:r>
            <a:endParaRPr lang="en-US" sz="2000" b="1" dirty="0">
              <a:cs typeface="Calibri"/>
            </a:endParaRPr>
          </a:p>
          <a:p>
            <a:pPr algn="l"/>
            <a:r>
              <a:rPr lang="en-US" sz="2000" b="1" dirty="0"/>
              <a:t>FAHIM AHMED : 2022409</a:t>
            </a:r>
            <a:endParaRPr lang="en-US" sz="2000" b="1" dirty="0">
              <a:cs typeface="Calibri"/>
            </a:endParaRPr>
          </a:p>
          <a:p>
            <a:pPr algn="l"/>
            <a:r>
              <a:rPr lang="en-US" sz="2000" b="1" dirty="0"/>
              <a:t>MOHAMMED AZWAD SADAT : 1910902</a:t>
            </a:r>
            <a:endParaRPr lang="en-US" sz="2000" b="1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8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8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7" descr="A picture containing table, window&#10;&#10;Description automatically generated">
            <a:extLst>
              <a:ext uri="{FF2B5EF4-FFF2-40B4-BE49-F238E27FC236}">
                <a16:creationId xmlns:a16="http://schemas.microsoft.com/office/drawing/2014/main" id="{CFBF9D71-9705-472F-A147-74D4EE3D9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4" t="11693" r="144" b="11828"/>
          <a:stretch/>
        </p:blipFill>
        <p:spPr>
          <a:xfrm>
            <a:off x="5509008" y="352431"/>
            <a:ext cx="6428067" cy="2777609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6862F7E-40D2-400E-A8E0-5D9424CA9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12335"/>
          <a:stretch/>
        </p:blipFill>
        <p:spPr>
          <a:xfrm>
            <a:off x="5594523" y="3482471"/>
            <a:ext cx="6257038" cy="31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C8702-4167-4E65-82CA-A78F32BA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6988EB3C-00AB-4409-BBFC-9EB5BADB6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1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C5AE9C9F-CEFF-4A0B-BF07-A331E36FC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5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C322B-1C41-4F23-856B-22D8D95E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latin typeface="Calibri"/>
                <a:cs typeface="Calibri Light"/>
              </a:rPr>
              <a:t>INTRODUCTION</a:t>
            </a:r>
            <a:endParaRPr lang="en-US" sz="3400" b="1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C494-4C34-4A88-BCFC-7E3A8A55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90" y="1719197"/>
            <a:ext cx="4066750" cy="41755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Calibri"/>
                <a:ea typeface="+mn-lt"/>
                <a:cs typeface="+mn-lt"/>
              </a:rPr>
              <a:t>Only 64% Bangladeshi urban dwellers wears mask.</a:t>
            </a: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About 75% reduction in transmission of COVID-19 if masks are worn.</a:t>
            </a: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Difficult to make wearing mask a habit.</a:t>
            </a:r>
          </a:p>
          <a:p>
            <a:r>
              <a:rPr lang="en-US" sz="2400" dirty="0">
                <a:latin typeface="Calibri"/>
                <a:cs typeface="Calibri" panose="020F0502020204030204"/>
              </a:rPr>
              <a:t>Fail to enforce mask wearing.</a:t>
            </a:r>
          </a:p>
          <a:p>
            <a:r>
              <a:rPr lang="en-US" sz="2400" dirty="0">
                <a:latin typeface="Calibri"/>
                <a:cs typeface="Calibri" panose="020F0502020204030204"/>
              </a:rPr>
              <a:t>Creates unsafe environment.</a:t>
            </a:r>
          </a:p>
        </p:txBody>
      </p:sp>
    </p:spTree>
    <p:extLst>
      <p:ext uri="{BB962C8B-B14F-4D97-AF65-F5344CB8AC3E}">
        <p14:creationId xmlns:p14="http://schemas.microsoft.com/office/powerpoint/2010/main" val="37214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8E365-0BE8-45EF-80C7-28B36711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b="1" dirty="0">
                <a:solidFill>
                  <a:srgbClr val="FFFFFF"/>
                </a:solidFill>
                <a:latin typeface="Calibri"/>
                <a:cs typeface="Calibri"/>
              </a:rPr>
              <a:t>PROPOSED SYSTEM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C794B24-F1B3-4014-AF64-0E8DE1CDD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77"/>
          <a:stretch/>
        </p:blipFill>
        <p:spPr>
          <a:xfrm>
            <a:off x="4546156" y="493353"/>
            <a:ext cx="7491540" cy="5957557"/>
          </a:xfrm>
          <a:prstGeom prst="rect">
            <a:avLst/>
          </a:prstGeom>
        </p:spPr>
      </p:pic>
      <p:pic>
        <p:nvPicPr>
          <p:cNvPr id="3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B27065EA-9016-4FED-9E44-EB9109737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4368509"/>
            <a:ext cx="4065916" cy="24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5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9A82F281-051E-4B80-8DF9-A84CA8DA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3343275"/>
            <a:ext cx="3136900" cy="20589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684BBD-1B7C-4B34-8BCE-32562CF6AE15}"/>
              </a:ext>
            </a:extLst>
          </p:cNvPr>
          <p:cNvSpPr txBox="1"/>
          <p:nvPr/>
        </p:nvSpPr>
        <p:spPr>
          <a:xfrm>
            <a:off x="1287463" y="4989513"/>
            <a:ext cx="3136900" cy="4111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dirty="0">
                <a:solidFill>
                  <a:srgbClr val="FFFFFF"/>
                </a:solidFill>
                <a:latin typeface="Times New Roman"/>
                <a:cs typeface="Calibri"/>
              </a:rPr>
              <a:t>Arduino Nano</a:t>
            </a:r>
          </a:p>
        </p:txBody>
      </p:sp>
      <p:pic>
        <p:nvPicPr>
          <p:cNvPr id="26" name="Picture 2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8B25A6F-1967-4541-AF9E-92F2756C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25" y="3343275"/>
            <a:ext cx="2016125" cy="20589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B1CF7C-55DC-4E9D-BAF7-FA449BE1A751}"/>
              </a:ext>
            </a:extLst>
          </p:cNvPr>
          <p:cNvSpPr txBox="1"/>
          <p:nvPr/>
        </p:nvSpPr>
        <p:spPr>
          <a:xfrm>
            <a:off x="4492625" y="4989513"/>
            <a:ext cx="2016125" cy="4111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dirty="0">
                <a:solidFill>
                  <a:srgbClr val="FFFFFF"/>
                </a:solidFill>
                <a:latin typeface="Times New Roman"/>
                <a:cs typeface="Calibri"/>
              </a:rPr>
              <a:t>IR sensor</a:t>
            </a:r>
            <a:endParaRPr lang="en-US" sz="1300" b="1" dirty="0">
              <a:solidFill>
                <a:srgbClr val="FFFFFF"/>
              </a:solidFill>
            </a:endParaRP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84E8A838-5CCE-45B8-AF51-E05CE671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013" y="3343275"/>
            <a:ext cx="2659063" cy="20589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A78CD4-D951-4710-9860-74D4FD5889B7}"/>
              </a:ext>
            </a:extLst>
          </p:cNvPr>
          <p:cNvSpPr txBox="1"/>
          <p:nvPr/>
        </p:nvSpPr>
        <p:spPr>
          <a:xfrm>
            <a:off x="6577013" y="4989513"/>
            <a:ext cx="2659063" cy="4111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dirty="0">
                <a:solidFill>
                  <a:srgbClr val="FFFFFF"/>
                </a:solidFill>
                <a:latin typeface="Times New Roman"/>
                <a:cs typeface="Calibri"/>
              </a:rPr>
              <a:t>LEDs</a:t>
            </a:r>
          </a:p>
        </p:txBody>
      </p:sp>
      <p:pic>
        <p:nvPicPr>
          <p:cNvPr id="14" name="Picture 15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A0B2C0BC-02DD-492A-B383-E0471A3D7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338" y="3343275"/>
            <a:ext cx="2047875" cy="20589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E6DEFE-C49F-4A38-AE06-13CBA3492704}"/>
              </a:ext>
            </a:extLst>
          </p:cNvPr>
          <p:cNvSpPr txBox="1"/>
          <p:nvPr/>
        </p:nvSpPr>
        <p:spPr>
          <a:xfrm>
            <a:off x="9304338" y="4989513"/>
            <a:ext cx="2047875" cy="4111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b="1" dirty="0">
                <a:solidFill>
                  <a:srgbClr val="FFFFFF"/>
                </a:solidFill>
                <a:latin typeface="Times New Roman"/>
                <a:cs typeface="Calibri"/>
              </a:rPr>
              <a:t>LCD display (16x2)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8E365-0BE8-45EF-80C7-28B36711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8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ADE79-7641-4286-BDA4-0EA42B0F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Calibri"/>
                <a:cs typeface="Calibri"/>
              </a:rPr>
              <a:t>CIRCUIT ANALYSIS</a:t>
            </a:r>
          </a:p>
        </p:txBody>
      </p:sp>
      <p:pic>
        <p:nvPicPr>
          <p:cNvPr id="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D22889D4-1831-418F-81DA-24D495D72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4777316" y="1520772"/>
            <a:ext cx="6780700" cy="38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7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8B324-1B59-4EAE-B3DD-265E596F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latin typeface="Calibri"/>
                <a:cs typeface="Calibri"/>
              </a:rPr>
              <a:t>LIVE DEMO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0765CB58-BA45-4FB5-94BD-D13A68B7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4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F4CB1B7-AF26-4C13-8E7D-0489A31E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E55FE-AC26-4737-BFB9-F813A21C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latin typeface="Calibri"/>
                <a:cs typeface="Calibri Light"/>
              </a:rPr>
              <a:t>DRAWBACKS</a:t>
            </a:r>
            <a:endParaRPr lang="en-US" sz="4000" b="1">
              <a:latin typeface="Times New Roman"/>
              <a:cs typeface="Times New Roman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EBA03-679D-4951-A3B0-BEDBF58E6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500360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ea typeface="+mn-lt"/>
                <a:cs typeface="+mn-lt"/>
              </a:rPr>
              <a:t>AI can only handle a limited number of situations.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800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ea typeface="+mn-lt"/>
                <a:cs typeface="+mn-lt"/>
              </a:rPr>
              <a:t>Old phones may not be able to handle running the system.</a:t>
            </a:r>
            <a:endParaRPr lang="en-US" sz="28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79FB02-D6C0-4E49-99B3-FB7A70A74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" r="5236" b="1"/>
          <a:stretch/>
        </p:blipFill>
        <p:spPr>
          <a:xfrm>
            <a:off x="6946667" y="774285"/>
            <a:ext cx="4389120" cy="2581173"/>
          </a:xfrm>
          <a:prstGeom prst="rect">
            <a:avLst/>
          </a:prstGeom>
        </p:spPr>
      </p:pic>
      <p:pic>
        <p:nvPicPr>
          <p:cNvPr id="7" name="Picture 7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1378BA98-2468-44E6-8261-D46545371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0" r="1" b="1"/>
          <a:stretch/>
        </p:blipFill>
        <p:spPr>
          <a:xfrm>
            <a:off x="6946667" y="3575074"/>
            <a:ext cx="4389120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8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8">
            <a:extLst>
              <a:ext uri="{FF2B5EF4-FFF2-40B4-BE49-F238E27FC236}">
                <a16:creationId xmlns:a16="http://schemas.microsoft.com/office/drawing/2014/main" id="{70B20A3B-51A0-4242-AED7-136289B09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73E0BC-4DF4-428B-8C21-02DB49CC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7728"/>
            <a:ext cx="10515600" cy="7073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Calibri"/>
                <a:cs typeface="Times New Roman"/>
              </a:rPr>
              <a:t>FUTURE SCOPE</a:t>
            </a:r>
            <a:endParaRPr lang="en-US">
              <a:solidFill>
                <a:srgbClr val="FFFFFF"/>
              </a:solidFill>
              <a:latin typeface="Calibri"/>
              <a:ea typeface="+mj-lt"/>
              <a:cs typeface="+mj-lt"/>
            </a:endParaRPr>
          </a:p>
          <a:p>
            <a:endParaRPr lang="en-US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C2504DB-D7D8-4B96-838C-336FE51F3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3883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7493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4182520" cy="3603164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E4CF7-86B8-40DA-B72F-32E7DED7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595973" cy="3018430"/>
          </a:xfrm>
        </p:spPr>
        <p:txBody>
          <a:bodyPr>
            <a:normAutofit/>
          </a:bodyPr>
          <a:lstStyle/>
          <a:p>
            <a:pPr algn="ctr"/>
            <a:r>
              <a:rPr lang="en-US" sz="3700" b="1" dirty="0">
                <a:solidFill>
                  <a:srgbClr val="FFFFFF"/>
                </a:solidFill>
                <a:latin typeface="Calibri"/>
                <a:cs typeface="Calibri Light"/>
              </a:rPr>
              <a:t>CONCLUSION</a:t>
            </a:r>
            <a:endParaRPr lang="en-US" sz="37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F094233-2135-4AF1-986E-5751814CD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770" y="4209599"/>
            <a:ext cx="4172809" cy="2173848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836" y="450221"/>
            <a:ext cx="4899923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66" y="450221"/>
            <a:ext cx="1868033" cy="3603165"/>
          </a:xfrm>
          <a:prstGeom prst="rect">
            <a:avLst/>
          </a:prstGeom>
          <a:solidFill>
            <a:srgbClr val="56795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Picture 54">
            <a:extLst>
              <a:ext uri="{FF2B5EF4-FFF2-40B4-BE49-F238E27FC236}">
                <a16:creationId xmlns:a16="http://schemas.microsoft.com/office/drawing/2014/main" id="{31F2D30D-506D-4EA9-A7C6-2A40B87E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2" y="4518225"/>
            <a:ext cx="3630527" cy="154775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3746" y="4214253"/>
            <a:ext cx="1868033" cy="2173848"/>
          </a:xfrm>
          <a:prstGeom prst="rect">
            <a:avLst/>
          </a:prstGeom>
          <a:solidFill>
            <a:srgbClr val="FDCE8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6" name="Content Placeholder 2">
            <a:extLst>
              <a:ext uri="{FF2B5EF4-FFF2-40B4-BE49-F238E27FC236}">
                <a16:creationId xmlns:a16="http://schemas.microsoft.com/office/drawing/2014/main" id="{5E486BB5-72C5-451F-9B81-363B1A1C7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502129"/>
              </p:ext>
            </p:extLst>
          </p:nvPr>
        </p:nvGraphicFramePr>
        <p:xfrm>
          <a:off x="5302724" y="866011"/>
          <a:ext cx="4007581" cy="5029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476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FACE MASK DETECTION USING ARTIFICIAL INTELLIGENCE TO OPERATE AUTOMATIC DOOR</vt:lpstr>
      <vt:lpstr>INTRODUCTION</vt:lpstr>
      <vt:lpstr>PROPOSED SYSTEM</vt:lpstr>
      <vt:lpstr>COMPONENTS</vt:lpstr>
      <vt:lpstr>CIRCUIT ANALYSIS</vt:lpstr>
      <vt:lpstr>LIVE DEMO</vt:lpstr>
      <vt:lpstr>DRAWBACKS</vt:lpstr>
      <vt:lpstr>FUTURE SCOPE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663</cp:revision>
  <dcterms:created xsi:type="dcterms:W3CDTF">2021-12-24T10:29:18Z</dcterms:created>
  <dcterms:modified xsi:type="dcterms:W3CDTF">2021-12-25T22:04:45Z</dcterms:modified>
</cp:coreProperties>
</file>