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rels" ContentType="application/vnd.openxmlformats-package.relationshi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notesMasters/notesMaster11.xml" ContentType="application/vnd.openxmlformats-officedocument.presentationml.notesMaster+xml"/>
  <Override PartName="/ppt/theme/theme21.xml" ContentType="application/vnd.openxmlformats-officedocument.theme+xml"/>
  <Override PartName="/ppt/theme/theme12.xml" ContentType="application/vnd.openxmlformats-officedocument.theme+xml"/>
  <Override PartName="/ppt/slides/slide11.xml" ContentType="application/vnd.openxmlformats-officedocument.presentationml.slide+xml"/>
  <Override PartName="/ppt/slideLayouts/slideLayout1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22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handoutMasters/handoutMaster11.xml" ContentType="application/vnd.openxmlformats-officedocument.presentationml.handoutMaster+xml"/>
  <Override PartName="/ppt/theme/theme33.xml" ContentType="application/vnd.openxmlformats-officedocument.theme+xml"/>
  <Override PartName="/ppt/authors.xml" ContentType="application/vnd.ms-powerpoint.authors+xml"/>
  <Override PartName="/docMetadata/LabelInfo.xml" ContentType="application/vnd.ms-office.classificationlabel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Relationship Type="http://schemas.microsoft.com/office/2020/02/relationships/classificationlabels" Target="/docMetadata/LabelInfo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64" userDrawn="1">
          <p15:clr>
            <a:srgbClr val="A4A3A4"/>
          </p15:clr>
        </p15:guide>
        <p15:guide id="3" pos="4056" userDrawn="1">
          <p15:clr>
            <a:srgbClr val="A4A3A4"/>
          </p15:clr>
        </p15:guide>
        <p15:guide id="4" orient="horz" pos="264" userDrawn="1">
          <p15:clr>
            <a:srgbClr val="A4A3A4"/>
          </p15:clr>
        </p15:guide>
        <p15:guide id="5" orient="horz" pos="5496" userDrawn="1">
          <p15:clr>
            <a:srgbClr val="A4A3A4"/>
          </p15:clr>
        </p15:guide>
        <p15:guide id="6" pos="2376" userDrawn="1">
          <p15:clr>
            <a:srgbClr val="A4A3A4"/>
          </p15:clr>
        </p15:guide>
        <p15:guide id="7" orient="horz" pos="1656" userDrawn="1">
          <p15:clr>
            <a:srgbClr val="A4A3A4"/>
          </p15:clr>
        </p15:guide>
        <p15:guide id="8" orient="horz" pos="42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97"/>
    <p:restoredTop sz="94694"/>
  </p:normalViewPr>
  <p:slideViewPr>
    <p:cSldViewPr snapToGrid="0" snapToObjects="1" showGuides="1">
      <p:cViewPr>
        <p:scale>
          <a:sx n="100" d="100"/>
          <a:sy n="100" d="100"/>
        </p:scale>
        <p:origin x="5004" y="496"/>
      </p:cViewPr>
      <p:guideLst>
        <p:guide pos="264"/>
        <p:guide pos="4056"/>
        <p:guide orient="horz" pos="264"/>
        <p:guide orient="horz" pos="5496"/>
        <p:guide pos="2376"/>
        <p:guide orient="horz" pos="1656"/>
        <p:guide orient="horz" pos="42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0" d="100"/>
          <a:sy n="60" d="100"/>
        </p:scale>
        <p:origin x="2424" y="48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/ppt/tableStyles.xml" Id="rId8" /><Relationship Type="http://schemas.openxmlformats.org/officeDocument/2006/relationships/notesMaster" Target="/ppt/notesMasters/notesMaster11.xml" Id="rId3" /><Relationship Type="http://schemas.openxmlformats.org/officeDocument/2006/relationships/theme" Target="/ppt/theme/theme12.xml" Id="rId7" /><Relationship Type="http://schemas.openxmlformats.org/officeDocument/2006/relationships/slide" Target="/ppt/slides/slide11.xml" Id="rId2" /><Relationship Type="http://schemas.openxmlformats.org/officeDocument/2006/relationships/slideMaster" Target="/ppt/slideMasters/slideMaster11.xml" Id="rId1" /><Relationship Type="http://schemas.openxmlformats.org/officeDocument/2006/relationships/viewProps" Target="/ppt/viewProps.xml" Id="rId6" /><Relationship Type="http://schemas.openxmlformats.org/officeDocument/2006/relationships/presProps" Target="/ppt/presProps.xml" Id="rId5" /><Relationship Type="http://schemas.openxmlformats.org/officeDocument/2006/relationships/handoutMaster" Target="/ppt/handoutMasters/handoutMaster11.xml" Id="rId4" /><Relationship Type="http://schemas.microsoft.com/office/2018/10/relationships/authors" Target="/ppt/authors.xml" Id="rId9" /></Relationships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3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BD6D3A-6FF1-3245-8C0C-0CDAD9137D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1029F-5AC1-4540-B209-199E706F7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396E7-87BF-864A-BE04-A221C272D6E1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4ECBB-A41A-8545-BE90-99EEEFFE58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82C71-B8E6-9B4A-85BE-BA104C2C46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17898-3A10-CF44-A552-328094868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5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1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DC7F0-27B3-48E7-9288-964E7EEDAEE4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E8996-8344-4FE8-B696-CB62494C5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9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993034-2C81-DE02-33D1-C5FC0BE9F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744" y="457202"/>
            <a:ext cx="6386513" cy="761997"/>
          </a:xfrm>
        </p:spPr>
        <p:txBody>
          <a:bodyPr>
            <a:normAutofit/>
          </a:bodyPr>
          <a:lstStyle>
            <a:lvl1pPr algn="ctr">
              <a:defRPr sz="4800" cap="all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433EFC-A155-E66E-0BD2-4D4F0FB4C7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5744" y="1196367"/>
            <a:ext cx="6386513" cy="304188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4493712-956E-7909-694A-4BFA8678B6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103" y="2052457"/>
            <a:ext cx="2880360" cy="304188"/>
          </a:xfrm>
        </p:spPr>
        <p:txBody>
          <a:bodyPr>
            <a:noAutofit/>
          </a:bodyPr>
          <a:lstStyle>
            <a:lvl1pPr marL="0" indent="0" algn="l">
              <a:buNone/>
              <a:defRPr sz="1400" cap="all" spc="300" baseline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73B5686-5471-8C7C-5E30-DD17A33F8A4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103" y="2433762"/>
            <a:ext cx="2880360" cy="192207"/>
          </a:xfrm>
        </p:spPr>
        <p:txBody>
          <a:bodyPr>
            <a:noAutofit/>
          </a:bodyPr>
          <a:lstStyle>
            <a:lvl1pPr marL="0" indent="0" algn="l">
              <a:buNone/>
              <a:defRPr sz="1000" b="1" cap="all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23BA705B-D40A-E300-BAAC-B24705E3297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7103" y="2608221"/>
            <a:ext cx="2880360" cy="192017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F90068D5-BB99-6B8F-5BFC-9B9F1FB0C0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17103" y="2761211"/>
            <a:ext cx="2880360" cy="989789"/>
          </a:xfrm>
        </p:spPr>
        <p:txBody>
          <a:bodyPr>
            <a:no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1532997-CDE7-EAB5-C1F6-5C00CD6459E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7103" y="3787931"/>
            <a:ext cx="2880360" cy="192207"/>
          </a:xfrm>
        </p:spPr>
        <p:txBody>
          <a:bodyPr>
            <a:noAutofit/>
          </a:bodyPr>
          <a:lstStyle>
            <a:lvl1pPr marL="0" indent="0" algn="l">
              <a:buNone/>
              <a:defRPr sz="1000" b="1" cap="all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82AC9B19-C6D4-3594-C570-A2BB87AB81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7103" y="3958458"/>
            <a:ext cx="2880360" cy="192017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7C3CB141-BEB6-F6C0-95A1-01E1C92A523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7103" y="4105352"/>
            <a:ext cx="2880360" cy="989789"/>
          </a:xfrm>
        </p:spPr>
        <p:txBody>
          <a:bodyPr>
            <a:no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847D4B5-B9A1-36D6-BC5B-C8FEE43D386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103" y="5362519"/>
            <a:ext cx="2880360" cy="192207"/>
          </a:xfrm>
        </p:spPr>
        <p:txBody>
          <a:bodyPr>
            <a:noAutofit/>
          </a:bodyPr>
          <a:lstStyle>
            <a:lvl1pPr marL="0" indent="0" algn="l">
              <a:buNone/>
              <a:defRPr sz="1000" b="1" cap="all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771E6448-56B9-9A09-2067-A5554B3590E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7103" y="5547256"/>
            <a:ext cx="2880360" cy="192017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A6C5956C-599A-253B-66B8-93A807EA13E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17103" y="5730726"/>
            <a:ext cx="2880360" cy="989789"/>
          </a:xfrm>
        </p:spPr>
        <p:txBody>
          <a:bodyPr>
            <a:no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BA71E69D-2147-EACA-078B-5B84A81ECFD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7103" y="6911341"/>
            <a:ext cx="2880360" cy="192207"/>
          </a:xfrm>
        </p:spPr>
        <p:txBody>
          <a:bodyPr>
            <a:noAutofit/>
          </a:bodyPr>
          <a:lstStyle>
            <a:lvl1pPr marL="0" indent="0" algn="l">
              <a:buNone/>
              <a:defRPr sz="1000" b="1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82A8C94F-C63C-9330-1274-02F6CF71AFD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7103" y="7080424"/>
            <a:ext cx="2880360" cy="192017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7C7F24BF-267E-1B88-A146-1971BB019A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17103" y="7263894"/>
            <a:ext cx="2880360" cy="989789"/>
          </a:xfrm>
        </p:spPr>
        <p:txBody>
          <a:bodyPr>
            <a:no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83406FC-9D41-BBE2-C9B8-BA99A61953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4157" y="2052457"/>
            <a:ext cx="2880360" cy="304188"/>
          </a:xfrm>
        </p:spPr>
        <p:txBody>
          <a:bodyPr>
            <a:noAutofit/>
          </a:bodyPr>
          <a:lstStyle>
            <a:lvl1pPr marL="0" indent="0" algn="l">
              <a:buNone/>
              <a:defRPr sz="1400" cap="all" spc="300" baseline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6B78514-7B0C-EC3B-8F54-D46AB74B2A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34157" y="2433762"/>
            <a:ext cx="2880360" cy="192207"/>
          </a:xfrm>
        </p:spPr>
        <p:txBody>
          <a:bodyPr>
            <a:noAutofit/>
          </a:bodyPr>
          <a:lstStyle>
            <a:lvl1pPr marL="0" indent="0" algn="l">
              <a:buNone/>
              <a:defRPr sz="1000" b="1" cap="all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5972BA14-0FC3-140D-AD71-1623B588002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34157" y="2587168"/>
            <a:ext cx="2880360" cy="463997"/>
          </a:xfrm>
        </p:spPr>
        <p:txBody>
          <a:bodyPr>
            <a:no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B7F8DC5-3DB5-6BD6-5F21-42A2023466C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34157" y="3221658"/>
            <a:ext cx="2880360" cy="192207"/>
          </a:xfrm>
        </p:spPr>
        <p:txBody>
          <a:bodyPr>
            <a:noAutofit/>
          </a:bodyPr>
          <a:lstStyle>
            <a:lvl1pPr marL="0" indent="0" algn="l">
              <a:buNone/>
              <a:defRPr sz="1000" b="1" cap="all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A6CFCB10-67FE-6FAB-3138-F8FEEFF2C3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634157" y="3391009"/>
            <a:ext cx="2880360" cy="463997"/>
          </a:xfrm>
        </p:spPr>
        <p:txBody>
          <a:bodyPr>
            <a:no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409AB66F-3A01-666A-308C-4126731961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34157" y="4031599"/>
            <a:ext cx="2880360" cy="192207"/>
          </a:xfrm>
        </p:spPr>
        <p:txBody>
          <a:bodyPr>
            <a:noAutofit/>
          </a:bodyPr>
          <a:lstStyle>
            <a:lvl1pPr marL="0" indent="0" algn="l">
              <a:buNone/>
              <a:defRPr sz="1000" b="1" cap="all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3EB2E05C-931D-C54F-E771-0A5983D1F7C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634157" y="4198177"/>
            <a:ext cx="2880360" cy="572908"/>
          </a:xfrm>
        </p:spPr>
        <p:txBody>
          <a:bodyPr>
            <a:no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9D6B9E-D4E6-2D6A-2DCB-AA4041A776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34157" y="4959474"/>
            <a:ext cx="2880360" cy="304188"/>
          </a:xfrm>
        </p:spPr>
        <p:txBody>
          <a:bodyPr>
            <a:noAutofit/>
          </a:bodyPr>
          <a:lstStyle>
            <a:lvl1pPr marL="0" indent="0" algn="l">
              <a:buNone/>
              <a:defRPr sz="1400" cap="all" spc="300" baseline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D35998AC-221A-4AD9-8F14-FF1F4F86200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34157" y="5302645"/>
            <a:ext cx="2880360" cy="1022813"/>
          </a:xfr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3DC8197-9F54-45A1-3D89-755F4B225E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34157" y="6459722"/>
            <a:ext cx="2880360" cy="304188"/>
          </a:xfrm>
        </p:spPr>
        <p:txBody>
          <a:bodyPr>
            <a:noAutofit/>
          </a:bodyPr>
          <a:lstStyle>
            <a:lvl1pPr marL="0" indent="0" algn="l">
              <a:buNone/>
              <a:defRPr sz="1400" cap="all" spc="300" baseline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FAA48AE-9600-A769-90EE-3DFBA45C0F7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742144" y="6913166"/>
            <a:ext cx="1399032" cy="155448"/>
          </a:xfrm>
          <a:noFill/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091D6240-D467-C420-120A-082E5D72B15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742144" y="6913166"/>
            <a:ext cx="987552" cy="155448"/>
          </a:xfrm>
          <a:solidFill>
            <a:schemeClr val="accent6">
              <a:lumMod val="75000"/>
            </a:schemeClr>
          </a:solidFill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93AF065C-108D-79AB-AA4B-2249C06E818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52060" y="6888138"/>
            <a:ext cx="1423060" cy="188165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2360041A-80A5-7BF8-78B4-6CC7F72051F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742144" y="7209441"/>
            <a:ext cx="1399032" cy="155448"/>
          </a:xfrm>
          <a:noFill/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6705CD6-B47C-91AB-BD03-9598678C6EE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742144" y="7209441"/>
            <a:ext cx="1307592" cy="155448"/>
          </a:xfrm>
          <a:solidFill>
            <a:schemeClr val="accent6">
              <a:lumMod val="75000"/>
            </a:schemeClr>
          </a:solidFill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B4E0BCE1-D8C3-33F7-0C46-98967D3765A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44917" y="7185051"/>
            <a:ext cx="1423060" cy="188165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F1C4306F-F300-F965-CAB8-1F21DE04E35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42144" y="7501298"/>
            <a:ext cx="1399032" cy="155448"/>
          </a:xfrm>
          <a:noFill/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4F04BD7C-09F4-AF85-D451-5E121A82AA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742144" y="7501298"/>
            <a:ext cx="1307592" cy="155448"/>
          </a:xfrm>
          <a:solidFill>
            <a:schemeClr val="accent6">
              <a:lumMod val="75000"/>
            </a:schemeClr>
          </a:solidFill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DCE12927-ADB1-628B-2EEA-C47141E51E0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43637" y="7477795"/>
            <a:ext cx="1423060" cy="188165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259F5CD0-308E-8C21-8C4F-D7141AF1B67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42144" y="7797140"/>
            <a:ext cx="1399032" cy="155448"/>
          </a:xfrm>
          <a:noFill/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E5E836F4-765D-BFE4-1970-24C3EC52C9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742144" y="7797140"/>
            <a:ext cx="1078992" cy="155448"/>
          </a:xfrm>
          <a:solidFill>
            <a:schemeClr val="accent6">
              <a:lumMod val="75000"/>
            </a:schemeClr>
          </a:solidFill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E448E822-5FE6-D671-EABE-C90CA9AAD51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236494" y="7774708"/>
            <a:ext cx="1423060" cy="188165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7387F8B0-3ED2-2D9D-5BF4-7E3CFA46896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742144" y="8102595"/>
            <a:ext cx="1399032" cy="155448"/>
          </a:xfrm>
          <a:noFill/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8A75DD6E-DD05-3EE6-263E-5377EB11C44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42144" y="8102595"/>
            <a:ext cx="1078992" cy="155448"/>
          </a:xfrm>
          <a:solidFill>
            <a:schemeClr val="accent6">
              <a:lumMod val="75000"/>
            </a:schemeClr>
          </a:solidFill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Skill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554FDF7B-1BA6-7C7A-70CD-57554A7B5AE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252061" y="7992382"/>
            <a:ext cx="1130452" cy="464654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800"/>
            </a:lvl2pPr>
            <a:lvl3pPr marL="685800" indent="0" algn="ctr">
              <a:buNone/>
              <a:defRPr sz="800"/>
            </a:lvl3pPr>
            <a:lvl4pPr marL="1028700" indent="0" algn="ctr">
              <a:buNone/>
              <a:defRPr sz="800"/>
            </a:lvl4pPr>
            <a:lvl5pPr marL="1371600" indent="0" algn="ctr">
              <a:buNone/>
              <a:defRPr sz="8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B0A25DF-71EE-6077-9C9D-FBF0F20A8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8066" y="1764616"/>
            <a:ext cx="6021869" cy="15301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85B1E1-C04C-33AF-C78F-1B45C6A3E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429000" y="2114972"/>
            <a:ext cx="0" cy="6213552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24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2580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theme" Target="/ppt/theme/theme12.xml" Id="rId3" /><Relationship Type="http://schemas.openxmlformats.org/officeDocument/2006/relationships/slideLayout" Target="/ppt/slideLayouts/slideLayout22.xml" Id="rId2" /><Relationship Type="http://schemas.openxmlformats.org/officeDocument/2006/relationships/slideLayout" Target="/ppt/slideLayouts/slideLayout11.xml" Id="rId1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E597E-2F4F-2747-A9DF-6BACAD15E325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D580D-DD1F-2749-85C8-F9883E4B5E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1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.xml" Id="rId1" /></Relationships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D49A2C05-FAA1-25BC-BB89-6F3625F8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YONATAN ARGOV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31230D4-2B2D-2338-5600-9E9BBCD4BD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502.555.0123       yonatan@example.com       </a:t>
            </a:r>
            <a:r>
              <a:rPr lang="en-US" noProof="0" dirty="0"/>
              <a:t>lucernepublishing.com</a:t>
            </a:r>
            <a:endParaRPr lang="en-US" dirty="0"/>
          </a:p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5367535-DD67-98B7-EDA2-0EB3F3D4ED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46721D5-0E6F-A889-F38B-055F1C2E3F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EDITOR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0232024-774D-AF96-BF3A-30B9F554A79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b="1" dirty="0"/>
              <a:t>Lucerne Publishing </a:t>
            </a:r>
            <a:r>
              <a:rPr lang="en-US" dirty="0"/>
              <a:t>| 4/20XX – 1/20XX 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A25C081-9A71-7232-B687-7F5C7EEB5EC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Experienced in managing editorial processes and coordinating with authors, editors, and designers to ensure timely and high-quality book production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21C02C3-1948-C23D-1FBB-61FF6BCEB2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ASSISTANT EDITOR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4C27819-4B41-279D-4DC1-376EEE132A8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b="1" dirty="0"/>
              <a:t>Nod Publishers </a:t>
            </a:r>
            <a:r>
              <a:rPr lang="en-US" dirty="0"/>
              <a:t>| 11/20XX – 3/20XX 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4FC60335-9E64-304B-81CA-C5FD7FDB2C8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Proficient in analyzing market trends and conducting research to identify profitable book genres and potential target audiences, resulting in successful book launches and increased sales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10BAD1FE-996C-790D-8612-355DF4EB2B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ENGLISH PROFESSOR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4D4283E9-0CBC-9350-9EB0-18ADC36BF37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b="1" dirty="0"/>
              <a:t>Bellows College </a:t>
            </a:r>
            <a:r>
              <a:rPr lang="en-US" dirty="0"/>
              <a:t>| 12/20XX – 12/20XX 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F43D22A-F259-1B07-0081-A082176614A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Proficient in designing and grading assignments, providing constructive feedback to students, and mentoring them in developing strong analytical and critical thinking skills, resulting in improved academic performance 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9E3E582A-87BF-3481-5F3D-67A361FDB40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TEACHING ASSISTANT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A0C5706-6450-F925-29FC-0F71F7CEC93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b="1" dirty="0"/>
              <a:t>Bellows College </a:t>
            </a:r>
            <a:r>
              <a:rPr lang="en-US" dirty="0"/>
              <a:t>| 12/20XX – 12/20XX 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3C6E60EA-5DE7-D062-B1CE-4EBB5DABF7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Led weekly discussion sections, provided individualized support and feedback to students, and assisted with exam preparation, resulting in a percentage increase in overall course grades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0265177-42B9-10ED-59C0-81A7F609B1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2CE3C9C7-98F4-7785-A0DC-0475038C6F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MOUNT FLORES COLLEGE 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163B54DF-A627-0309-B136-D2C389BF109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BA English Literature | 20XX – 20XX</a:t>
            </a:r>
            <a:br>
              <a:rPr lang="en-US" dirty="0"/>
            </a:br>
            <a:r>
              <a:rPr lang="en-US" dirty="0"/>
              <a:t>4.0 GPA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3C50D18-776B-7E1E-7754-0B152CC573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BELLOWS COLLEGE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1A7E1EF9-0CF4-DF68-9D3C-18ABCEE2917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AA in Communication | 20XX – 20XX</a:t>
            </a:r>
            <a:br>
              <a:rPr lang="en-US" dirty="0"/>
            </a:br>
            <a:r>
              <a:rPr lang="en-US" dirty="0"/>
              <a:t>4.0 GPA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6F12354-C27A-6120-F0BB-B44E276C04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LAKE AGATE HIGH SCHOOL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3E654492-D01A-C311-F7BA-01F6CD0F947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Valedictorian | 20XX – 20XX</a:t>
            </a:r>
            <a:br>
              <a:rPr lang="en-US" dirty="0"/>
            </a:br>
            <a:r>
              <a:rPr lang="en-US" dirty="0"/>
              <a:t>4.0 GPA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B2DB4DB-6BD8-324B-5077-7146868836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ABILITIES + YEARS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C0F30D83-48E7-1A8D-1FB8-EF980EB2A46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Team management  |  10 yrs</a:t>
            </a:r>
          </a:p>
          <a:p>
            <a:r>
              <a:rPr lang="en-US" dirty="0"/>
              <a:t>Social media marketing  |  8 yrs</a:t>
            </a:r>
          </a:p>
          <a:p>
            <a:r>
              <a:rPr lang="en-US" dirty="0"/>
              <a:t>Graphic design  |  7 yrs</a:t>
            </a:r>
          </a:p>
          <a:p>
            <a:r>
              <a:rPr lang="en-US" dirty="0"/>
              <a:t>Website development  |  3.5 yrs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B61431A-CA44-9C4E-A6EB-262CE5E1E9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p:sp>
        <p:nvSpPr>
          <p:cNvPr id="242" name="Text Placeholder 241">
            <a:extLst>
              <a:ext uri="{FF2B5EF4-FFF2-40B4-BE49-F238E27FC236}">
                <a16:creationId xmlns:a16="http://schemas.microsoft.com/office/drawing/2014/main" id="{53FCC408-3436-F2F2-3426-3D5B909AC5C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7" name="Text Placeholder 246">
            <a:extLst>
              <a:ext uri="{FF2B5EF4-FFF2-40B4-BE49-F238E27FC236}">
                <a16:creationId xmlns:a16="http://schemas.microsoft.com/office/drawing/2014/main" id="{DD82604D-D093-9C9E-74E3-397F92327CC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97BFDB59-EC1D-A2EE-DDE2-9FC338B5D6D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Word</a:t>
            </a:r>
          </a:p>
        </p:txBody>
      </p:sp>
      <p:sp>
        <p:nvSpPr>
          <p:cNvPr id="243" name="Text Placeholder 242">
            <a:extLst>
              <a:ext uri="{FF2B5EF4-FFF2-40B4-BE49-F238E27FC236}">
                <a16:creationId xmlns:a16="http://schemas.microsoft.com/office/drawing/2014/main" id="{685F9716-53B4-5592-89BD-CDB9B20F947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8" name="Text Placeholder 247">
            <a:extLst>
              <a:ext uri="{FF2B5EF4-FFF2-40B4-BE49-F238E27FC236}">
                <a16:creationId xmlns:a16="http://schemas.microsoft.com/office/drawing/2014/main" id="{83C17F03-68FA-F8CD-6548-0A01A34CB36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DE4D4F4-9A3A-A8CE-0F02-75AD6E77329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Excel</a:t>
            </a:r>
          </a:p>
        </p:txBody>
      </p:sp>
      <p:sp>
        <p:nvSpPr>
          <p:cNvPr id="244" name="Text Placeholder 243">
            <a:extLst>
              <a:ext uri="{FF2B5EF4-FFF2-40B4-BE49-F238E27FC236}">
                <a16:creationId xmlns:a16="http://schemas.microsoft.com/office/drawing/2014/main" id="{7A40AA56-946E-BDFC-835E-BB39C281C7A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9" name="Text Placeholder 248">
            <a:extLst>
              <a:ext uri="{FF2B5EF4-FFF2-40B4-BE49-F238E27FC236}">
                <a16:creationId xmlns:a16="http://schemas.microsoft.com/office/drawing/2014/main" id="{C4551219-6CFE-AA02-5B2A-177405C449AC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59395B41-3898-C1D1-4DD1-82D09A397B5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PowerPoint</a:t>
            </a:r>
          </a:p>
        </p:txBody>
      </p:sp>
      <p:sp>
        <p:nvSpPr>
          <p:cNvPr id="245" name="Text Placeholder 244">
            <a:extLst>
              <a:ext uri="{FF2B5EF4-FFF2-40B4-BE49-F238E27FC236}">
                <a16:creationId xmlns:a16="http://schemas.microsoft.com/office/drawing/2014/main" id="{8838DAD7-E70E-6CF4-FBB4-38F3A1E764D5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0" name="Text Placeholder 249">
            <a:extLst>
              <a:ext uri="{FF2B5EF4-FFF2-40B4-BE49-F238E27FC236}">
                <a16:creationId xmlns:a16="http://schemas.microsoft.com/office/drawing/2014/main" id="{9CC9D904-B899-9668-5626-6E850198990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0A39EFB8-2CF4-FCCD-2FE5-5376B9A7B81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Social media</a:t>
            </a:r>
          </a:p>
        </p:txBody>
      </p:sp>
      <p:sp>
        <p:nvSpPr>
          <p:cNvPr id="246" name="Text Placeholder 245">
            <a:extLst>
              <a:ext uri="{FF2B5EF4-FFF2-40B4-BE49-F238E27FC236}">
                <a16:creationId xmlns:a16="http://schemas.microsoft.com/office/drawing/2014/main" id="{B5081071-FBAC-0506-FE6B-534BA458766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1" name="Text Placeholder 250">
            <a:extLst>
              <a:ext uri="{FF2B5EF4-FFF2-40B4-BE49-F238E27FC236}">
                <a16:creationId xmlns:a16="http://schemas.microsoft.com/office/drawing/2014/main" id="{23A60F28-0202-551E-FDFB-C5879C6A46C9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A2C11738-31E7-37D2-9E77-84E065301A4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Team management</a:t>
            </a:r>
          </a:p>
        </p:txBody>
      </p:sp>
    </p:spTree>
    <p:extLst>
      <p:ext uri="{BB962C8B-B14F-4D97-AF65-F5344CB8AC3E}">
        <p14:creationId xmlns:p14="http://schemas.microsoft.com/office/powerpoint/2010/main" val="4055889414"/>
      </p:ext>
    </p:extLst>
  </p:cSld>
  <p:clrMapOvr>
    <a:masterClrMapping/>
  </p:clrMapOvr>
</p:sld>
</file>

<file path=ppt/theme/theme12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ustom 30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ld-sky-resume_win32_SL_v8" id="{4EA9FF68-E82D-4931-942B-C942C8C83C81}" vid="{48FD561E-79D8-4E83-94E4-4C09FF3E8151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Words>218</ap:Words>
  <ap:Application>Microsoft Office PowerPoint</ap:Application>
  <ap:PresentationFormat>Letter Paper (8.5x11 in)</ap:PresentationFormat>
  <ap:Paragraphs>33</ap:Paragraphs>
  <ap:Slides>1</ap:Slides>
  <ap:Notes>0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ap:HeadingPairs>
  <ap:TitlesOfParts>
    <vt:vector baseType="lpstr" size="5">
      <vt:lpstr>Arial</vt:lpstr>
      <vt:lpstr>Arial Black</vt:lpstr>
      <vt:lpstr>Calibri</vt:lpstr>
      <vt:lpstr>Office Theme</vt:lpstr>
      <vt:lpstr>YONATAN ARGOV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2023-04-05T00:45:36Z</dcterms:created>
  <dcterms:modified xsi:type="dcterms:W3CDTF">2023-04-05T00:45:51Z</dcterms:modified>
</cp:coreProperties>
</file>