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theme/theme12.xml" ContentType="application/vnd.openxmlformats-officedocument.theme+xml"/>
  <Override PartName="/customXml/item3.xml" ContentType="application/xml"/>
  <Override PartName="/customXml/itemProps31.xml" ContentType="application/vnd.openxmlformats-officedocument.customXmlProperties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22.xml" ContentType="application/vnd.openxmlformats-officedocument.presentationml.slideLayout+xml"/>
  <Override PartName="/ppt/viewProps.xml" ContentType="application/vnd.openxmlformats-officedocument.presentationml.viewProps+xml"/>
  <Override PartName="/customXml/item22.xml" ContentType="application/xml"/>
  <Override PartName="/customXml/itemProps22.xml" ContentType="application/vnd.openxmlformats-officedocument.customXmlProperties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7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4032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7"/>
    <p:restoredTop sz="94732"/>
  </p:normalViewPr>
  <p:slideViewPr>
    <p:cSldViewPr snapToGrid="0" snapToObjects="1" showGuides="1">
      <p:cViewPr>
        <p:scale>
          <a:sx n="100" d="100"/>
          <a:sy n="100" d="100"/>
        </p:scale>
        <p:origin x="2030" y="-1267"/>
      </p:cViewPr>
      <p:guideLst>
        <p:guide orient="horz" pos="1344"/>
        <p:guide pos="4032"/>
        <p:guide pos="2160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/ppt/tableStyles.xml" Id="rId8" /><Relationship Type="http://schemas.openxmlformats.org/officeDocument/2006/relationships/notesMaster" Target="/ppt/notesMasters/notesMaster11.xml" Id="rId3" /><Relationship Type="http://schemas.openxmlformats.org/officeDocument/2006/relationships/theme" Target="/ppt/theme/theme12.xml" Id="rId7" /><Relationship Type="http://schemas.openxmlformats.org/officeDocument/2006/relationships/customXml" Target="/customXml/item3.xml" Id="rId12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viewProps" Target="/ppt/viewProps.xml" Id="rId6" /><Relationship Type="http://schemas.openxmlformats.org/officeDocument/2006/relationships/customXml" Target="/customXml/item22.xml" Id="rId11" /><Relationship Type="http://schemas.openxmlformats.org/officeDocument/2006/relationships/presProps" Target="/ppt/presProps.xml" Id="rId5" /><Relationship Type="http://schemas.openxmlformats.org/officeDocument/2006/relationships/customXml" Target="/customXml/item13.xml" Id="rId10" /><Relationship Type="http://schemas.openxmlformats.org/officeDocument/2006/relationships/handoutMaster" Target="/ppt/handoutMasters/handoutMaster11.xml" Id="rId4" /><Relationship Type="http://schemas.microsoft.com/office/2018/10/relationships/authors" Target="/ppt/authors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6B8C-946E-C5B9-33CF-E059E6F6C9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643" y="498560"/>
            <a:ext cx="5915025" cy="650302"/>
          </a:xfrm>
        </p:spPr>
        <p:txBody>
          <a:bodyPr>
            <a:normAutofit/>
          </a:bodyPr>
          <a:lstStyle>
            <a:lvl1pPr>
              <a:defRPr sz="3600" b="1" cap="all" spc="-1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FDD3D8A4-AAFB-124D-1C7F-F8C771FEED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444" y="1143887"/>
            <a:ext cx="2670664" cy="9422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7CFBD99E-C6E9-C3F3-766A-A42234595D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444" y="2097820"/>
            <a:ext cx="2670664" cy="515937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2C4B3A19-52A8-3689-DE7A-5E3C73910E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0444" y="2531696"/>
            <a:ext cx="2670664" cy="8207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94D891B-8B6B-4124-176E-D1F0E244B4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8721" y="3492867"/>
            <a:ext cx="2670664" cy="387262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47F6A658-CC24-FA46-9373-753410E72D1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0706" y="3958508"/>
            <a:ext cx="1051560" cy="91440"/>
          </a:xfr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4B520EC0-5172-ED51-CF0C-ED8C13D8EA9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20706" y="3958508"/>
            <a:ext cx="777240" cy="91440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D992FB5-8FB9-08CA-9537-3231686A10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86926" y="3898732"/>
            <a:ext cx="1498356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A57C5701-64EC-B816-A9AE-42D1EA0D792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20706" y="4172835"/>
            <a:ext cx="1051560" cy="91440"/>
          </a:xfr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52B4B037-66DF-F552-FC9D-A2A4D8A9D6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20706" y="4172835"/>
            <a:ext cx="987552" cy="91440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581D416C-735A-EBD7-22DA-A34B50CC1E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6926" y="4113858"/>
            <a:ext cx="1498356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D503E0D4-76ED-ECBB-8503-5B27F2EB52B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0706" y="4393823"/>
            <a:ext cx="1051560" cy="91440"/>
          </a:xfr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C09A2731-73AF-6D60-C482-6764C199AA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20706" y="4393823"/>
            <a:ext cx="987552" cy="91440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67B8EDAD-213C-24F3-F71C-9D950A4EA5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926" y="4328984"/>
            <a:ext cx="1498356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6C218B6A-B3EB-8213-C3B6-B21A2184EA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20706" y="4620258"/>
            <a:ext cx="1051560" cy="91440"/>
          </a:xfr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AA244444-5FAF-CD9B-100F-EDBBF5D90BE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20706" y="4620258"/>
            <a:ext cx="914400" cy="91440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1442F2B8-7030-7C17-9A52-875E4C99EA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6926" y="4544110"/>
            <a:ext cx="1498356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2FFA6C02-09DF-0F87-E0F6-EA79D01D0CA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0706" y="4838991"/>
            <a:ext cx="1051560" cy="91440"/>
          </a:xfr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A70B118D-D4B6-EE9D-1CA8-BE0ED94F915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20706" y="4838991"/>
            <a:ext cx="768096" cy="91440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8FC243AD-5128-50BC-CF74-A3A54FCD46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6926" y="4759238"/>
            <a:ext cx="1498356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EB949B2E-7DB7-E580-DC26-86E29E50F8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0812" y="5346001"/>
            <a:ext cx="2095865" cy="7734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 b="1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E31954F3-676F-57E1-FEF2-6465123A62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4444" y="6084827"/>
            <a:ext cx="476908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50" b="1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7C51F7D6-5F30-7416-BE17-E2406D0A79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3252" y="6094729"/>
            <a:ext cx="1645920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7F878AA6-C981-827F-DDF6-EB872DE99B3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4444" y="6332118"/>
            <a:ext cx="476908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50" b="1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11E61B63-B815-A79F-A1CD-CCADE2749B7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3252" y="6337795"/>
            <a:ext cx="1645920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035D21E1-FBCA-1C49-D784-F26AF55CC47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4444" y="6579409"/>
            <a:ext cx="476908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5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8C2D2934-EABD-DAFE-7FF4-2705E46F7B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3252" y="6580861"/>
            <a:ext cx="1645920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6A1E7988-66B3-FA51-3CCB-F0DAFF8A788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4444" y="6826700"/>
            <a:ext cx="476908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50" b="1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F7243A08-14A0-5D62-7B73-F5DC9168A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3252" y="6823927"/>
            <a:ext cx="1645920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9D040D22-AEB3-C97F-A737-0DA77D279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445" y="7401058"/>
            <a:ext cx="2670664" cy="387262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9DEA6C0B-7E93-08E7-206F-22E582989AE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28181" y="7887007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1" name="Text Placeholder 7">
            <a:extLst>
              <a:ext uri="{FF2B5EF4-FFF2-40B4-BE49-F238E27FC236}">
                <a16:creationId xmlns:a16="http://schemas.microsoft.com/office/drawing/2014/main" id="{07BB78F9-E1CB-8E8E-A114-50FF2DED798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78473" y="7937299"/>
            <a:ext cx="82296" cy="822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F90964D4-6F7C-2EBE-429C-09400DC6939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86698" y="7887007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D8D84481-CB9E-3013-EDF2-D33692F6596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36990" y="7937299"/>
            <a:ext cx="82296" cy="822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4" name="Text Placeholder 7">
            <a:extLst>
              <a:ext uri="{FF2B5EF4-FFF2-40B4-BE49-F238E27FC236}">
                <a16:creationId xmlns:a16="http://schemas.microsoft.com/office/drawing/2014/main" id="{DBED536E-E1A9-84A1-4A1C-528E5E9B9C9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8955" y="7887007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5" name="Text Placeholder 7">
            <a:extLst>
              <a:ext uri="{FF2B5EF4-FFF2-40B4-BE49-F238E27FC236}">
                <a16:creationId xmlns:a16="http://schemas.microsoft.com/office/drawing/2014/main" id="{90AA4897-B46A-149A-890D-C8980B73537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9247" y="7937299"/>
            <a:ext cx="82296" cy="822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6" name="Text Placeholder 7">
            <a:extLst>
              <a:ext uri="{FF2B5EF4-FFF2-40B4-BE49-F238E27FC236}">
                <a16:creationId xmlns:a16="http://schemas.microsoft.com/office/drawing/2014/main" id="{022802F7-BF47-6CCC-D64A-EC44A473002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203036" y="7887007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7" name="Text Placeholder 7">
            <a:extLst>
              <a:ext uri="{FF2B5EF4-FFF2-40B4-BE49-F238E27FC236}">
                <a16:creationId xmlns:a16="http://schemas.microsoft.com/office/drawing/2014/main" id="{678D0C49-36C4-ECF3-4345-FD1A9A5F07CC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253328" y="7937299"/>
            <a:ext cx="82296" cy="822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0B2677C0-5515-3B34-6451-68E5778ED76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02166" y="7862472"/>
            <a:ext cx="1645920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08" name="Text Placeholder 7">
            <a:extLst>
              <a:ext uri="{FF2B5EF4-FFF2-40B4-BE49-F238E27FC236}">
                <a16:creationId xmlns:a16="http://schemas.microsoft.com/office/drawing/2014/main" id="{3DD453F3-4603-361F-A1C5-BE8C41712DD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28181" y="8153915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9" name="Text Placeholder 7">
            <a:extLst>
              <a:ext uri="{FF2B5EF4-FFF2-40B4-BE49-F238E27FC236}">
                <a16:creationId xmlns:a16="http://schemas.microsoft.com/office/drawing/2014/main" id="{2DD8D694-B73F-2340-EE82-23FBB4DDDBB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478473" y="8204207"/>
            <a:ext cx="82296" cy="822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0" name="Text Placeholder 7">
            <a:extLst>
              <a:ext uri="{FF2B5EF4-FFF2-40B4-BE49-F238E27FC236}">
                <a16:creationId xmlns:a16="http://schemas.microsoft.com/office/drawing/2014/main" id="{4DE5164D-0D11-4944-EBFC-23AF1FB8490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86698" y="8153915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1" name="Text Placeholder 7">
            <a:extLst>
              <a:ext uri="{FF2B5EF4-FFF2-40B4-BE49-F238E27FC236}">
                <a16:creationId xmlns:a16="http://schemas.microsoft.com/office/drawing/2014/main" id="{FC1127D7-A9C0-E65A-EB18-CEB201E16A5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36990" y="8204207"/>
            <a:ext cx="82296" cy="822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2" name="Text Placeholder 7">
            <a:extLst>
              <a:ext uri="{FF2B5EF4-FFF2-40B4-BE49-F238E27FC236}">
                <a16:creationId xmlns:a16="http://schemas.microsoft.com/office/drawing/2014/main" id="{0C1C4E2A-C7E7-6EB4-40A1-BD10B0C9110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38955" y="8153915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3" name="Text Placeholder 7">
            <a:extLst>
              <a:ext uri="{FF2B5EF4-FFF2-40B4-BE49-F238E27FC236}">
                <a16:creationId xmlns:a16="http://schemas.microsoft.com/office/drawing/2014/main" id="{127BD910-CF8D-67E8-CED9-B5A0B69608C8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989247" y="8204207"/>
            <a:ext cx="82296" cy="822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4" name="Text Placeholder 7">
            <a:extLst>
              <a:ext uri="{FF2B5EF4-FFF2-40B4-BE49-F238E27FC236}">
                <a16:creationId xmlns:a16="http://schemas.microsoft.com/office/drawing/2014/main" id="{E9673BA9-98E0-8763-1C98-3E5ABA8D66D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03036" y="8153915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5" name="Text Placeholder 7">
            <a:extLst>
              <a:ext uri="{FF2B5EF4-FFF2-40B4-BE49-F238E27FC236}">
                <a16:creationId xmlns:a16="http://schemas.microsoft.com/office/drawing/2014/main" id="{AC27216B-620E-38D4-42CC-4C97D20B8C0F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253328" y="8204207"/>
            <a:ext cx="82296" cy="82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9D07B775-11F7-382C-D84A-C3AC9D21ED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02166" y="8124588"/>
            <a:ext cx="1645920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16" name="Text Placeholder 7">
            <a:extLst>
              <a:ext uri="{FF2B5EF4-FFF2-40B4-BE49-F238E27FC236}">
                <a16:creationId xmlns:a16="http://schemas.microsoft.com/office/drawing/2014/main" id="{26BBF9DD-B3F7-D613-C58D-1214F396F2F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28181" y="8427746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7" name="Text Placeholder 7">
            <a:extLst>
              <a:ext uri="{FF2B5EF4-FFF2-40B4-BE49-F238E27FC236}">
                <a16:creationId xmlns:a16="http://schemas.microsoft.com/office/drawing/2014/main" id="{E520A230-A958-62FC-8D13-087E44F9B0A9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478473" y="8478038"/>
            <a:ext cx="82296" cy="822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8" name="Text Placeholder 7">
            <a:extLst>
              <a:ext uri="{FF2B5EF4-FFF2-40B4-BE49-F238E27FC236}">
                <a16:creationId xmlns:a16="http://schemas.microsoft.com/office/drawing/2014/main" id="{64CDFD8B-3688-B493-36C7-8369AB4CCB76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86698" y="8427746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9" name="Text Placeholder 7">
            <a:extLst>
              <a:ext uri="{FF2B5EF4-FFF2-40B4-BE49-F238E27FC236}">
                <a16:creationId xmlns:a16="http://schemas.microsoft.com/office/drawing/2014/main" id="{82A084C9-7882-5134-0E5A-510A8DFD6702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736990" y="8478038"/>
            <a:ext cx="82296" cy="822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0" name="Text Placeholder 7">
            <a:extLst>
              <a:ext uri="{FF2B5EF4-FFF2-40B4-BE49-F238E27FC236}">
                <a16:creationId xmlns:a16="http://schemas.microsoft.com/office/drawing/2014/main" id="{C7FAD70F-DAB2-52CB-157E-BEA71ED3138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938955" y="8427746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1" name="Text Placeholder 7">
            <a:extLst>
              <a:ext uri="{FF2B5EF4-FFF2-40B4-BE49-F238E27FC236}">
                <a16:creationId xmlns:a16="http://schemas.microsoft.com/office/drawing/2014/main" id="{DD34BAF3-72FB-07F3-6E58-BE4B8ADD0C0B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989247" y="8478038"/>
            <a:ext cx="82296" cy="82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2" name="Text Placeholder 7">
            <a:extLst>
              <a:ext uri="{FF2B5EF4-FFF2-40B4-BE49-F238E27FC236}">
                <a16:creationId xmlns:a16="http://schemas.microsoft.com/office/drawing/2014/main" id="{3745FA3C-B5A2-E0C8-DA7B-4D40F226E62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203036" y="8427746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9084F3B9-A2CF-8575-B2DE-02F3E3C124A5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53328" y="8478038"/>
            <a:ext cx="82296" cy="82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F889D7C5-8B24-481C-2C06-E9D021C810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02166" y="8386704"/>
            <a:ext cx="1645920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5799C566-D435-1E77-B406-CB6DE2166C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45388" y="2105441"/>
            <a:ext cx="2670664" cy="348200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1B880DA5-77A0-9DF5-23C6-92AEF742D33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01072" y="2524076"/>
            <a:ext cx="1964348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13EF9A1F-0A1E-9CBC-A192-9E1AB3079F9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01072" y="2783156"/>
            <a:ext cx="1964348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7AC8CDAE-02F6-A985-C646-3EF2CF7DD5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01072" y="3029900"/>
            <a:ext cx="3234104" cy="932500"/>
          </a:xfrm>
        </p:spPr>
        <p:txBody>
          <a:bodyPr>
            <a:noAutofit/>
          </a:bodyPr>
          <a:lstStyle>
            <a:lvl1pPr marL="171450" indent="-171450">
              <a:lnSpc>
                <a:spcPct val="100000"/>
              </a:lnSpc>
              <a:spcBef>
                <a:spcPts val="75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EA15E44F-D900-98F4-1931-DE04558E991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301072" y="4122366"/>
            <a:ext cx="1964348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E7315C1A-368B-272B-822A-7051EC793D6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01072" y="4381446"/>
            <a:ext cx="1964348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box 24">
            <a:extLst>
              <a:ext uri="{FF2B5EF4-FFF2-40B4-BE49-F238E27FC236}">
                <a16:creationId xmlns:a16="http://schemas.microsoft.com/office/drawing/2014/main" id="{290BDB53-25C2-01FE-E3D4-8101B574B6F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01072" y="4628190"/>
            <a:ext cx="3234104" cy="932500"/>
          </a:xfrm>
        </p:spPr>
        <p:txBody>
          <a:bodyPr>
            <a:noAutofit/>
          </a:bodyPr>
          <a:lstStyle>
            <a:lvl1pPr marL="171450" indent="-171450">
              <a:lnSpc>
                <a:spcPct val="100000"/>
              </a:lnSpc>
              <a:spcBef>
                <a:spcPts val="75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19718D36-6269-D79E-DF01-197CA6DF252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301072" y="5708266"/>
            <a:ext cx="2540928" cy="2590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E32872D-BDFA-A1E3-A67D-75A0CEC4FF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01072" y="5967346"/>
            <a:ext cx="1964348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box 27">
            <a:extLst>
              <a:ext uri="{FF2B5EF4-FFF2-40B4-BE49-F238E27FC236}">
                <a16:creationId xmlns:a16="http://schemas.microsoft.com/office/drawing/2014/main" id="{7AC1A74F-4681-BD78-BDDE-2CE3D73ABF9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01072" y="6214090"/>
            <a:ext cx="3234104" cy="932500"/>
          </a:xfrm>
        </p:spPr>
        <p:txBody>
          <a:bodyPr>
            <a:noAutofit/>
          </a:bodyPr>
          <a:lstStyle>
            <a:lvl1pPr marL="171450" indent="-171450">
              <a:lnSpc>
                <a:spcPct val="100000"/>
              </a:lnSpc>
              <a:spcBef>
                <a:spcPts val="75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box 28">
            <a:extLst>
              <a:ext uri="{FF2B5EF4-FFF2-40B4-BE49-F238E27FC236}">
                <a16:creationId xmlns:a16="http://schemas.microsoft.com/office/drawing/2014/main" id="{388ACA2B-CEAA-3E8F-2981-1B5BC37A3BE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301072" y="7326168"/>
            <a:ext cx="2614980" cy="2277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box 29">
            <a:extLst>
              <a:ext uri="{FF2B5EF4-FFF2-40B4-BE49-F238E27FC236}">
                <a16:creationId xmlns:a16="http://schemas.microsoft.com/office/drawing/2014/main" id="{7692E164-1954-0269-17D7-F46F8C124EC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301072" y="7585248"/>
            <a:ext cx="1964348" cy="21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box 30">
            <a:extLst>
              <a:ext uri="{FF2B5EF4-FFF2-40B4-BE49-F238E27FC236}">
                <a16:creationId xmlns:a16="http://schemas.microsoft.com/office/drawing/2014/main" id="{3BA5B40C-0C1A-454D-A562-8D3B610B966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301072" y="7831992"/>
            <a:ext cx="3234104" cy="932500"/>
          </a:xfrm>
        </p:spPr>
        <p:txBody>
          <a:bodyPr>
            <a:noAutofit/>
          </a:bodyPr>
          <a:lstStyle>
            <a:lvl1pPr marL="171450" indent="-171450">
              <a:lnSpc>
                <a:spcPct val="100000"/>
              </a:lnSpc>
              <a:spcBef>
                <a:spcPts val="75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342900" indent="0">
              <a:buNone/>
              <a:defRPr sz="1200" b="1">
                <a:latin typeface="+mj-lt"/>
              </a:defRPr>
            </a:lvl2pPr>
            <a:lvl3pPr marL="685800" indent="0">
              <a:buNone/>
              <a:defRPr sz="120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4B8888-024D-D3E4-4E6F-CF21A0C2C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17192" y="3363901"/>
            <a:ext cx="22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422A82-C137-8B1C-1C76-6E913C09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24117" y="5188149"/>
            <a:ext cx="22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1A848A-02B5-58D2-05C1-BDED95A5E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27829" y="7212946"/>
            <a:ext cx="22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87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580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2.xml" Id="rId3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>
            <a:extLst>
              <a:ext uri="{FF2B5EF4-FFF2-40B4-BE49-F238E27FC236}">
                <a16:creationId xmlns:a16="http://schemas.microsoft.com/office/drawing/2014/main" id="{5F9E8DB1-876C-2550-1E9E-A5FCEF27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CARMELO BARESE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21BD43D1-04E2-7EC1-BB72-C8481F5D94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www.lucernepublishing.com</a:t>
            </a:r>
          </a:p>
          <a:p>
            <a:r>
              <a:rPr lang="en-US" dirty="0"/>
              <a:t>carmelo@example.com</a:t>
            </a:r>
          </a:p>
          <a:p>
            <a:r>
              <a:rPr lang="en-US" dirty="0"/>
              <a:t>502.555.0123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7CCCE923-5030-6702-86BF-F6DBA4FCF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3514BD34-4F69-CCBC-9171-FDB48772D6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Mount Flores College</a:t>
            </a:r>
          </a:p>
          <a:p>
            <a:r>
              <a:rPr lang="en-US" dirty="0"/>
              <a:t>BA English Literature</a:t>
            </a:r>
          </a:p>
          <a:p>
            <a:r>
              <a:rPr lang="en-US" dirty="0"/>
              <a:t>20XX – 20XX</a:t>
            </a:r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BD035A9A-7C6C-8129-56F0-8BEE7B5514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4C751A67-F099-9650-F5DF-5A0B6785DD3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B9884DEA-538C-5443-5383-210FA4927CC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FF4812F2-4101-6BC3-0F9C-C9219546AA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9D310B57-91E5-9035-4B51-8E6F5AE20CF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D0A3DEF5-FAB1-88F4-6C79-2357A8F0269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3A24C1AD-C86A-77F3-F7B6-4FD490D56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7FD62CF8-8783-4358-4263-9FE84B5CE2E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BA6BA387-9632-DDA0-CF41-9380F0E792E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C3296F33-5367-DB4A-2324-7266D20E07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POWERPOINT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392BBA7-95BE-40A5-7E73-5363BD976BF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49551DED-F8C5-D978-B307-A9E42529CF7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47D50F40-1C06-94B6-6354-6D5E836BDB9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A1A7C802-0FA4-9569-1219-E5091393222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C5EC1023-DA4B-BF4D-561A-DEE5BA921A2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7B974A8D-DE19-37AF-764B-9EF1729658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TEAM MANAGEMENT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42DD4A86-CEAF-55F1-7650-C6D150569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23A4FF67-8C9E-3D27-1BE9-A4481AD9DC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D689877C-5B65-849A-EC05-0336F40DA4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SOCIAL MEDIA MARKETING</a:t>
            </a:r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EC5AE1C9-45ED-4371-532A-DC8154E813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870AD09D-E0E5-0D23-224E-93505663C0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TEAM MANAGEMENT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03369FDB-6D7C-9C8A-D331-8FEAE3115C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0C2AF1C5-F86E-064B-1280-3CD7490CFF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GRAPHIC DESIGN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BD8CA265-7DB4-BAAD-F674-21FFA045F7F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3.5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500062FD-CBFD-72DD-A3F2-962F786AAC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4F30864C-960A-415D-9B13-6AE0A4CA62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F1991DA2-6D2F-E30A-9C5F-61C34C1767E9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1AED3F54-4E80-7C95-FC67-2902436B1C9B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1749CA5F-5EB0-A5E7-60AD-8E5052B7288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01A91C85-DB77-F4EB-E976-3DE05BAF29C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047A2811-62DE-0004-E74C-172B13F11E2B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F1285B0D-9B44-4668-4CD1-D7258CEF776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6FE8004A-D7DE-835E-402C-AB973F0A92B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AA68D224-FDE2-6133-F98E-C4F8120E066D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6" name="Text Placeholder 145">
            <a:extLst>
              <a:ext uri="{FF2B5EF4-FFF2-40B4-BE49-F238E27FC236}">
                <a16:creationId xmlns:a16="http://schemas.microsoft.com/office/drawing/2014/main" id="{8768D305-5649-7C79-7C51-2BC9A76EEB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114" name="Text Placeholder 113">
            <a:extLst>
              <a:ext uri="{FF2B5EF4-FFF2-40B4-BE49-F238E27FC236}">
                <a16:creationId xmlns:a16="http://schemas.microsoft.com/office/drawing/2014/main" id="{8E582701-6981-E67B-3D6E-B175E575885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5" name="Text Placeholder 114">
            <a:extLst>
              <a:ext uri="{FF2B5EF4-FFF2-40B4-BE49-F238E27FC236}">
                <a16:creationId xmlns:a16="http://schemas.microsoft.com/office/drawing/2014/main" id="{1ABCBA4A-4082-DE76-BEDA-ECDDFC9B0ADB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DA04FBDC-ED6A-CD78-A04B-429A03790055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995A78D2-3D0E-0A8C-9010-182954034CCB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0" name="Text Placeholder 109">
            <a:extLst>
              <a:ext uri="{FF2B5EF4-FFF2-40B4-BE49-F238E27FC236}">
                <a16:creationId xmlns:a16="http://schemas.microsoft.com/office/drawing/2014/main" id="{8F4C096E-7D99-8E6F-C169-35B8560C0DC3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B153C39F-D44E-0FD5-0224-4F0CCA6662F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8596A2FD-B74E-3AE8-5666-F9AEA0B328AE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889FEA8E-19D2-1579-1957-73CDEF2C3E3D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2B04446A-C649-D5B5-B14F-669AD6560B6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FRENCH</a:t>
            </a:r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87EDAE07-4F0E-4CDA-3325-7F236944E761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FBFE7326-102B-2C86-323D-E00F943B18C7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id="{FC096E2B-2A54-0205-1356-63E0BFEEB9F2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1" name="Text Placeholder 120">
            <a:extLst>
              <a:ext uri="{FF2B5EF4-FFF2-40B4-BE49-F238E27FC236}">
                <a16:creationId xmlns:a16="http://schemas.microsoft.com/office/drawing/2014/main" id="{F368132D-CCAF-11EB-AE29-FB5136A0E1F1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4EBB4D6F-229D-BE74-1F5A-E509AFE0C9B6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Text Placeholder 118">
            <a:extLst>
              <a:ext uri="{FF2B5EF4-FFF2-40B4-BE49-F238E27FC236}">
                <a16:creationId xmlns:a16="http://schemas.microsoft.com/office/drawing/2014/main" id="{F3018BFF-C0DB-F114-F486-D7B1D44E7B6B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6" name="Text Placeholder 115">
            <a:extLst>
              <a:ext uri="{FF2B5EF4-FFF2-40B4-BE49-F238E27FC236}">
                <a16:creationId xmlns:a16="http://schemas.microsoft.com/office/drawing/2014/main" id="{37D48439-ACED-50B5-356E-FEF6392ADFE1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7" name="Text Placeholder 116">
            <a:extLst>
              <a:ext uri="{FF2B5EF4-FFF2-40B4-BE49-F238E27FC236}">
                <a16:creationId xmlns:a16="http://schemas.microsoft.com/office/drawing/2014/main" id="{E81AB00C-74A6-A1A6-C6B2-275BDC590AA4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F8705798-9E47-1AF3-6D3B-1C4CE74DBBD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SPANISH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B7A4562C-7E61-BC89-F405-A2D3D97B1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47" name="Text Placeholder 146">
            <a:extLst>
              <a:ext uri="{FF2B5EF4-FFF2-40B4-BE49-F238E27FC236}">
                <a16:creationId xmlns:a16="http://schemas.microsoft.com/office/drawing/2014/main" id="{B7156913-16AE-1BC3-2E1C-DC77ECCBA4F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Lucerne Publishing | Editor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025010A4-34FB-946E-40E4-FDDC7E8A26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4/20XX – 1/20XX </a:t>
            </a:r>
          </a:p>
        </p:txBody>
      </p:sp>
      <p:sp>
        <p:nvSpPr>
          <p:cNvPr id="149" name="Text Placeholder 148">
            <a:extLst>
              <a:ext uri="{FF2B5EF4-FFF2-40B4-BE49-F238E27FC236}">
                <a16:creationId xmlns:a16="http://schemas.microsoft.com/office/drawing/2014/main" id="{FC09CA1F-76E2-D1E3-706A-6FB7473CB58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Experienced in managing editorial processes and coordinating with authors, editors, and designers</a:t>
            </a:r>
          </a:p>
          <a:p>
            <a:r>
              <a:rPr lang="en-US" dirty="0"/>
              <a:t>Proficient in using publishing software, such as Microsoft Word</a:t>
            </a:r>
          </a:p>
        </p:txBody>
      </p:sp>
      <p:sp>
        <p:nvSpPr>
          <p:cNvPr id="188" name="Text Placeholder 187">
            <a:extLst>
              <a:ext uri="{FF2B5EF4-FFF2-40B4-BE49-F238E27FC236}">
                <a16:creationId xmlns:a16="http://schemas.microsoft.com/office/drawing/2014/main" id="{16D4429A-D952-6C98-741B-F078D316C36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Nod Publishers | Assistant editor</a:t>
            </a:r>
          </a:p>
        </p:txBody>
      </p:sp>
      <p:sp>
        <p:nvSpPr>
          <p:cNvPr id="187" name="Text Placeholder 186">
            <a:extLst>
              <a:ext uri="{FF2B5EF4-FFF2-40B4-BE49-F238E27FC236}">
                <a16:creationId xmlns:a16="http://schemas.microsoft.com/office/drawing/2014/main" id="{5CA2E7C5-223C-5B6C-EABC-D59ADDC49DC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11/20XX – 3/20XX </a:t>
            </a:r>
          </a:p>
        </p:txBody>
      </p:sp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E76E1835-2877-6D79-E72A-753C09A118A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Skilled in acquiring new titles, negotiating contracts, and building relationships with authors</a:t>
            </a:r>
          </a:p>
          <a:p>
            <a:r>
              <a:rPr lang="en-US" dirty="0"/>
              <a:t>Proficient in analyzing market trends and conducting research to identify profitable book genres</a:t>
            </a:r>
          </a:p>
        </p:txBody>
      </p:sp>
      <p:sp>
        <p:nvSpPr>
          <p:cNvPr id="191" name="Text Placeholder 190">
            <a:extLst>
              <a:ext uri="{FF2B5EF4-FFF2-40B4-BE49-F238E27FC236}">
                <a16:creationId xmlns:a16="http://schemas.microsoft.com/office/drawing/2014/main" id="{DFE5D10D-3508-091E-FF8F-C0ECDACD811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Bellows College | English professor</a:t>
            </a:r>
          </a:p>
        </p:txBody>
      </p:sp>
      <p:sp>
        <p:nvSpPr>
          <p:cNvPr id="190" name="Text Placeholder 189">
            <a:extLst>
              <a:ext uri="{FF2B5EF4-FFF2-40B4-BE49-F238E27FC236}">
                <a16:creationId xmlns:a16="http://schemas.microsoft.com/office/drawing/2014/main" id="{B577641C-430E-032B-41C5-5BBF8509166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12/20XX – 12/20XX </a:t>
            </a:r>
          </a:p>
        </p:txBody>
      </p:sp>
      <p:sp>
        <p:nvSpPr>
          <p:cNvPr id="189" name="Text Placeholder 188">
            <a:extLst>
              <a:ext uri="{FF2B5EF4-FFF2-40B4-BE49-F238E27FC236}">
                <a16:creationId xmlns:a16="http://schemas.microsoft.com/office/drawing/2014/main" id="{260DD4AD-81D5-C7F4-126E-D1B92C67B45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Accomplished in developing and delivering engaging lectures and interactive classroom activities</a:t>
            </a:r>
          </a:p>
          <a:p>
            <a:r>
              <a:rPr lang="en-US" dirty="0"/>
              <a:t>Proficient in designing and grading assignments, providing constructive feedback to students</a:t>
            </a:r>
          </a:p>
        </p:txBody>
      </p:sp>
      <p:sp>
        <p:nvSpPr>
          <p:cNvPr id="194" name="Text Placeholder 193">
            <a:extLst>
              <a:ext uri="{FF2B5EF4-FFF2-40B4-BE49-F238E27FC236}">
                <a16:creationId xmlns:a16="http://schemas.microsoft.com/office/drawing/2014/main" id="{46C35D43-BDB1-42B7-8A4F-395F42FE572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Bellows College | Teaching assistant</a:t>
            </a:r>
          </a:p>
        </p:txBody>
      </p:sp>
      <p:sp>
        <p:nvSpPr>
          <p:cNvPr id="193" name="Text Placeholder 192">
            <a:extLst>
              <a:ext uri="{FF2B5EF4-FFF2-40B4-BE49-F238E27FC236}">
                <a16:creationId xmlns:a16="http://schemas.microsoft.com/office/drawing/2014/main" id="{5331B71F-9E34-ADFB-B75F-2E3302077B0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12/20XX – 12/20XX</a:t>
            </a:r>
          </a:p>
        </p:txBody>
      </p:sp>
      <p:sp>
        <p:nvSpPr>
          <p:cNvPr id="192" name="Text Placeholder 191">
            <a:extLst>
              <a:ext uri="{FF2B5EF4-FFF2-40B4-BE49-F238E27FC236}">
                <a16:creationId xmlns:a16="http://schemas.microsoft.com/office/drawing/2014/main" id="{6110CC5A-DE30-2F8C-EEF2-9816AE5E74C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Assisted with developing course materials, conducting lectures, and grading assignments</a:t>
            </a:r>
          </a:p>
          <a:p>
            <a:r>
              <a:rPr lang="en-US" dirty="0"/>
              <a:t>Led weekly discussion sections, provided individualized support and feedback to students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E7F470-F5CF-CA81-8453-C1C354BBB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317" y="3964668"/>
            <a:ext cx="1050949" cy="89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03BD05-FC6F-2080-5E66-2C1BED975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800" y="3963784"/>
            <a:ext cx="772291" cy="861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29E0BA-0D59-AC48-32FA-79D57A7F9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3363" y="4175787"/>
            <a:ext cx="1050949" cy="89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DFA265-F581-B836-7C1C-93F545E8C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8846" y="4174902"/>
            <a:ext cx="985759" cy="893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636BE4-E377-C4DE-4816-7C1B14C27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911" y="4393367"/>
            <a:ext cx="1050949" cy="89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772EB3-1115-D806-1081-5DB0AA5C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394" y="4395890"/>
            <a:ext cx="985759" cy="893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E8678F-579D-6667-B707-A0CF9C49A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381" y="4619902"/>
            <a:ext cx="1050949" cy="89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E7FAE-217E-2F42-CBE3-093D840D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864" y="4619017"/>
            <a:ext cx="911311" cy="882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BB42E7-919B-8EA5-C803-DCA220D4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8176" y="4839876"/>
            <a:ext cx="1050949" cy="89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54BBF8-8357-B735-B67E-22E5C5F1B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660" y="4838991"/>
            <a:ext cx="765432" cy="93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47169"/>
      </p:ext>
    </p:extLst>
  </p:cSld>
  <p:clrMapOvr>
    <a:masterClrMapping/>
  </p:clrMapOvr>
</p:sld>
</file>

<file path=ppt/theme/theme12.xml><?xml version="1.0" encoding="utf-8"?>
<a:theme xmlns:a="http://schemas.openxmlformats.org/drawingml/2006/main" name="Office Theme">
  <a:themeElements>
    <a:clrScheme name="TM67752057">
      <a:dk1>
        <a:srgbClr val="000000"/>
      </a:dk1>
      <a:lt1>
        <a:srgbClr val="FFFFFF"/>
      </a:lt1>
      <a:dk2>
        <a:srgbClr val="11717C"/>
      </a:dk2>
      <a:lt2>
        <a:srgbClr val="E7E6E6"/>
      </a:lt2>
      <a:accent1>
        <a:srgbClr val="FDF8F4"/>
      </a:accent1>
      <a:accent2>
        <a:srgbClr val="FCB885"/>
      </a:accent2>
      <a:accent3>
        <a:srgbClr val="894328"/>
      </a:accent3>
      <a:accent4>
        <a:srgbClr val="223950"/>
      </a:accent4>
      <a:accent5>
        <a:srgbClr val="5E7884"/>
      </a:accent5>
      <a:accent6>
        <a:srgbClr val="8E8077"/>
      </a:accent6>
      <a:hlink>
        <a:srgbClr val="69A020"/>
      </a:hlink>
      <a:folHlink>
        <a:srgbClr val="8C8C8C"/>
      </a:folHlink>
    </a:clrScheme>
    <a:fontScheme name="Custom 32">
      <a:majorFont>
        <a:latin typeface="Posterama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poppy-resume_win32_SL_v9" id="{BC691392-CE8A-467C-BC07-60B993D1B8FA}" vid="{B6F6B9EE-F18A-47BD-A3CF-33871FCDBD76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6670C10F-919F-46B5-973E-072AC1CF8DAB}"/>
</file>

<file path=customXml/itemProps22.xml><?xml version="1.0" encoding="utf-8"?>
<ds:datastoreItem xmlns:ds="http://schemas.openxmlformats.org/officeDocument/2006/customXml" ds:itemID="{00BB887E-A0B9-40E8-98B9-4F99E01C74A1}"/>
</file>

<file path=customXml/itemProps31.xml><?xml version="1.0" encoding="utf-8"?>
<ds:datastoreItem xmlns:ds="http://schemas.openxmlformats.org/officeDocument/2006/customXml" ds:itemID="{BEDCB525-9262-405F-A9BE-DACB493CFEDF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181</ap:Words>
  <ap:Application>Microsoft Office PowerPoint</ap:Application>
  <ap:PresentationFormat>Letter Paper (8.5x11 in)</ap:PresentationFormat>
  <ap:Paragraphs>44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6">
      <vt:lpstr>Arial</vt:lpstr>
      <vt:lpstr>Book Antiqua</vt:lpstr>
      <vt:lpstr>Calibri</vt:lpstr>
      <vt:lpstr>Posterama</vt:lpstr>
      <vt:lpstr>Office Theme</vt:lpstr>
      <vt:lpstr>CARMELO BARESE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2023-03-25T21:10:54Z</dcterms:created>
  <dcterms:modified xsi:type="dcterms:W3CDTF">2023-04-04T07:45:19Z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