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2.xml" ContentType="application/vnd.openxmlformats-officedocument.presentationml.slideLayout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72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4056" userDrawn="1">
          <p15:clr>
            <a:srgbClr val="A4A3A4"/>
          </p15:clr>
        </p15:guide>
        <p15:guide id="4" orient="horz" pos="480" userDrawn="1">
          <p15:clr>
            <a:srgbClr val="A4A3A4"/>
          </p15:clr>
        </p15:guide>
        <p15:guide id="5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33FF"/>
    <a:srgbClr val="72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/>
    <p:restoredTop sz="94660" autoAdjust="0"/>
  </p:normalViewPr>
  <p:slideViewPr>
    <p:cSldViewPr snapToGrid="0" snapToObjects="1" showGuides="1">
      <p:cViewPr>
        <p:scale>
          <a:sx n="100" d="100"/>
          <a:sy n="100" d="100"/>
        </p:scale>
        <p:origin x="1502" y="58"/>
      </p:cViewPr>
      <p:guideLst>
        <p:guide orient="horz" pos="5472"/>
        <p:guide pos="336"/>
        <p:guide pos="4056"/>
        <p:guide orient="horz" pos="480"/>
        <p:guide pos="22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customXml" Target="/customXml/item3.xml" Id="rId12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22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13.xml" Id="rId10" /><Relationship Type="http://schemas.openxmlformats.org/officeDocument/2006/relationships/handoutMaster" Target="/ppt/handoutMasters/handoutMaster11.xml" Id="rId4" /><Relationship Type="http://schemas.microsoft.com/office/2018/10/relationships/authors" Target="/ppt/authors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62A5-808F-1243-1B39-F5315552B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320" y="322714"/>
            <a:ext cx="2822696" cy="1767417"/>
          </a:xfrm>
        </p:spPr>
        <p:txBody>
          <a:bodyPr>
            <a:no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C2CEF2-71C2-70A7-BBF3-9FEE7E093E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286" y="2227996"/>
            <a:ext cx="2330450" cy="280987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latin typeface="+mj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BE71611-B6C1-2E7E-833D-173F70DEC1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480" y="2548540"/>
            <a:ext cx="2330450" cy="83474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2D95E3C-97E5-0318-2A15-94F98D4ED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80" y="3619916"/>
            <a:ext cx="2330450" cy="280987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latin typeface="+mj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FFDC7476-2A02-DD90-786E-07FE6F776C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730" y="3939675"/>
            <a:ext cx="2330450" cy="834740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00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3434147-8159-2A29-0087-BFE78B1BCB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480" y="4950876"/>
            <a:ext cx="2330450" cy="280987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latin typeface="+mj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A1E9792-9781-071A-7592-60C5B64D9490}"/>
              </a:ext>
            </a:extLst>
          </p:cNvPr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539770" y="5347383"/>
            <a:ext cx="1399032" cy="54864"/>
          </a:xfrm>
          <a:noFill/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3181877D-07D7-E03A-508E-00E927ECC756}"/>
              </a:ext>
            </a:extLst>
          </p:cNvPr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539770" y="5347383"/>
            <a:ext cx="987552" cy="54864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ADD5E285-A36B-BAB9-A657-71B6DDA796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570" y="5417067"/>
            <a:ext cx="2330450" cy="280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A2EEDC6-1D2A-D797-3928-9F976993FB12}"/>
              </a:ext>
            </a:extLst>
          </p:cNvPr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539770" y="5707188"/>
            <a:ext cx="1399032" cy="54864"/>
          </a:xfrm>
          <a:noFill/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0FDB7AE0-DD28-B072-6EE3-B02FA52BEE26}"/>
              </a:ext>
            </a:extLst>
          </p:cNvPr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539770" y="5707188"/>
            <a:ext cx="1307592" cy="54864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8E5430D-55F3-C41F-4958-61B061C795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570" y="5792100"/>
            <a:ext cx="2330450" cy="280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53A04FB-56BA-BC17-9F4C-7270252A57F5}"/>
              </a:ext>
            </a:extLst>
          </p:cNvPr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539770" y="6084380"/>
            <a:ext cx="1399032" cy="54864"/>
          </a:xfrm>
          <a:noFill/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E79893ED-4415-623D-F2FD-4E4BE0F97860}"/>
              </a:ext>
            </a:extLst>
          </p:cNvPr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539770" y="6084380"/>
            <a:ext cx="1307592" cy="54864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4F7984F-9091-E94E-1FB4-364C39BF92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570" y="6167133"/>
            <a:ext cx="2330450" cy="280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8CD3EB08-3252-1203-15FF-E07D652E99D3}"/>
              </a:ext>
            </a:extLst>
          </p:cNvPr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539770" y="6454936"/>
            <a:ext cx="1399032" cy="54864"/>
          </a:xfrm>
          <a:noFill/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B6EE68CF-2A38-3B17-130E-5D696C87EB2B}"/>
              </a:ext>
            </a:extLst>
          </p:cNvPr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539770" y="6454936"/>
            <a:ext cx="1078992" cy="54864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4B25748F-9E13-7B63-BC3E-66E238AD40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570" y="6542166"/>
            <a:ext cx="2330450" cy="280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66FF26C4-9103-548E-72A0-ECC342EF7C88}"/>
              </a:ext>
            </a:extLst>
          </p:cNvPr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539770" y="6830616"/>
            <a:ext cx="1399032" cy="54864"/>
          </a:xfrm>
          <a:noFill/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9D2FA9C4-2662-1CEA-AD74-C51EDE2761B3}"/>
              </a:ext>
            </a:extLst>
          </p:cNvPr>
          <p:cNvSpPr>
            <a:spLocks noGrp="1"/>
          </p:cNvSpPr>
          <p:nvPr userDrawn="1">
            <p:ph type="body" sz="quarter" idx="62" hasCustomPrompt="1"/>
          </p:nvPr>
        </p:nvSpPr>
        <p:spPr>
          <a:xfrm>
            <a:off x="539770" y="6830616"/>
            <a:ext cx="1078992" cy="54864"/>
          </a:xfrm>
          <a:solidFill>
            <a:schemeClr val="tx1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E6A3FB8-75FF-F867-2857-7F46243A90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9570" y="6917198"/>
            <a:ext cx="2330450" cy="280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F62C26C-36CF-0685-CF97-BCE377E981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286" y="7551836"/>
            <a:ext cx="2330450" cy="280987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latin typeface="+mj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D3E8E930-9915-7C52-6235-E5379ED78A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810" y="7884173"/>
            <a:ext cx="2330450" cy="280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80B1772C-C809-8811-120F-3F3F9238B7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810" y="8137286"/>
            <a:ext cx="2330450" cy="280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A1CBEB7-7DA6-5678-05CA-2FB61446A7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4810" y="8400558"/>
            <a:ext cx="2330450" cy="280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14F9DFF-5CE2-57DD-1846-FCAEFBC4D0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12708" y="775116"/>
            <a:ext cx="2542032" cy="280987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latin typeface="+mj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030BBF0C-E046-4A77-7823-98E953B5C0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412708" y="1134110"/>
            <a:ext cx="2542032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A434583C-9395-6524-685A-532D228BCF3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412708" y="1335278"/>
            <a:ext cx="2542032" cy="16276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CC2D502B-7BAE-C4C5-75AF-71474E9BFF1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12708" y="1533691"/>
            <a:ext cx="2542032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8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box 27">
            <a:extLst>
              <a:ext uri="{FF2B5EF4-FFF2-40B4-BE49-F238E27FC236}">
                <a16:creationId xmlns:a16="http://schemas.microsoft.com/office/drawing/2014/main" id="{4C91CF20-45E7-A2F7-4103-877754C2ADC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12708" y="1780580"/>
            <a:ext cx="2542032" cy="1135756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A178B8AD-C35E-E42A-55AA-F3FFFE8A282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412708" y="2905760"/>
            <a:ext cx="2542032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64CE70BB-5C54-CEE8-1601-9DB4FF2D67E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412708" y="3114548"/>
            <a:ext cx="2542032" cy="16276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box 26">
            <a:extLst>
              <a:ext uri="{FF2B5EF4-FFF2-40B4-BE49-F238E27FC236}">
                <a16:creationId xmlns:a16="http://schemas.microsoft.com/office/drawing/2014/main" id="{0BF86E65-2819-1448-CF7C-489F974CB5E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412708" y="3335821"/>
            <a:ext cx="2542032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8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box 27">
            <a:extLst>
              <a:ext uri="{FF2B5EF4-FFF2-40B4-BE49-F238E27FC236}">
                <a16:creationId xmlns:a16="http://schemas.microsoft.com/office/drawing/2014/main" id="{120B4F38-C43D-DA89-1E58-8FD694152E3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12708" y="3563660"/>
            <a:ext cx="2542032" cy="1135756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59DFDAB7-3E01-A46B-C2AE-DBD69E0800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12708" y="4879340"/>
            <a:ext cx="2542032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984B49A2-F406-E01A-44C1-A0A8E182692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12708" y="5080508"/>
            <a:ext cx="2542032" cy="16276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D9B4EDBA-A5D2-AE52-FDAF-8D9F3BC8D73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412708" y="5286541"/>
            <a:ext cx="2542032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8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box 27">
            <a:extLst>
              <a:ext uri="{FF2B5EF4-FFF2-40B4-BE49-F238E27FC236}">
                <a16:creationId xmlns:a16="http://schemas.microsoft.com/office/drawing/2014/main" id="{38216EF6-EC85-8F15-76FB-703A6B2C66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12708" y="5529620"/>
            <a:ext cx="2542032" cy="1135756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35263536-2742-99D0-C10C-2D7800C877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12708" y="6952396"/>
            <a:ext cx="2542032" cy="280987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latin typeface="+mj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C7E1F0C5-464C-378D-D4BD-802E4EA4130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12708" y="7306670"/>
            <a:ext cx="2542032" cy="13748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latin typeface="+mn-lt"/>
              </a:defRPr>
            </a:lvl1pPr>
            <a:lvl2pPr marL="342900" indent="0">
              <a:buNone/>
              <a:defRPr sz="1400">
                <a:latin typeface="+mj-lt"/>
              </a:defRPr>
            </a:lvl2pPr>
            <a:lvl3pPr marL="685800" indent="0">
              <a:buNone/>
              <a:defRPr sz="1400">
                <a:latin typeface="+mj-lt"/>
              </a:defRPr>
            </a:lvl3pPr>
            <a:lvl4pPr marL="1028700" indent="0">
              <a:buNone/>
              <a:defRPr sz="1400">
                <a:latin typeface="+mj-lt"/>
              </a:defRPr>
            </a:lvl4pPr>
            <a:lvl5pPr marL="13716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D6B9C-4629-92EB-14A9-3F30BD59B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0596" y="4375417"/>
            <a:ext cx="45719" cy="1056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D921C-EE27-1F45-3645-5305476A6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013194" y="201453"/>
            <a:ext cx="45719" cy="1056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C415A-79B5-C40F-DB55-BA7E4851B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009578" y="6375188"/>
            <a:ext cx="45719" cy="1056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E5925-4012-0C6D-CF6B-1D9D0772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3334" y="3043416"/>
            <a:ext cx="45719" cy="1056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08563-6805-05B8-1307-3A4F5EC8A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39242" y="6957296"/>
            <a:ext cx="45719" cy="1056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BB761-D660-BB38-110F-8D5D7356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3334" y="1643093"/>
            <a:ext cx="45719" cy="1056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8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19A55027-3021-274A-9021-85324A76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LINARES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7688882-022C-FE60-CD8B-8E84FE4A6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01773B6-B2F1-1C08-9FDE-63FC20420F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502.555.0123</a:t>
            </a:r>
          </a:p>
          <a:p>
            <a:r>
              <a:rPr lang="en-US" dirty="0"/>
              <a:t>julia@example.com</a:t>
            </a:r>
          </a:p>
          <a:p>
            <a:r>
              <a:rPr lang="en-US" dirty="0"/>
              <a:t>lucernepublishing.com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411EAF5-4A8B-4C7E-CD49-931DF8578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5D5AF6B-50F8-C844-9287-1D607A8D20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MOUNT FLORES COLLEGE</a:t>
            </a:r>
            <a:br>
              <a:rPr lang="en-US" dirty="0"/>
            </a:br>
            <a:r>
              <a:rPr lang="en-US" noProof="0" dirty="0"/>
              <a:t>BA English Literature, 4.0  GPA</a:t>
            </a:r>
            <a:br>
              <a:rPr lang="en-US" noProof="0" dirty="0"/>
            </a:br>
            <a:r>
              <a:rPr lang="en-US" dirty="0"/>
              <a:t>20XX – 20XX</a:t>
            </a:r>
            <a:endParaRPr lang="en-US" noProof="0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101CD47-AF0C-6C4A-0549-47C5F3126D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413173B-B580-25BC-E369-A6801B60043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D0CC8D2C-ECFA-681A-E690-ABDFB885986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8727BFF-31DB-272E-C0AD-118A880602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192" name="Text Placeholder 191">
            <a:extLst>
              <a:ext uri="{FF2B5EF4-FFF2-40B4-BE49-F238E27FC236}">
                <a16:creationId xmlns:a16="http://schemas.microsoft.com/office/drawing/2014/main" id="{294E101D-68AE-45E7-D283-E291F122A6A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3" name="Text Placeholder 192">
            <a:extLst>
              <a:ext uri="{FF2B5EF4-FFF2-40B4-BE49-F238E27FC236}">
                <a16:creationId xmlns:a16="http://schemas.microsoft.com/office/drawing/2014/main" id="{006EADB9-5948-9371-CD14-845EC135D6B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0998243-69C0-9B13-5B3D-04ABCB2CB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194" name="Text Placeholder 193">
            <a:extLst>
              <a:ext uri="{FF2B5EF4-FFF2-40B4-BE49-F238E27FC236}">
                <a16:creationId xmlns:a16="http://schemas.microsoft.com/office/drawing/2014/main" id="{A9543CC7-F642-6985-261B-285EC5B9992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5" name="Text Placeholder 194">
            <a:extLst>
              <a:ext uri="{FF2B5EF4-FFF2-40B4-BE49-F238E27FC236}">
                <a16:creationId xmlns:a16="http://schemas.microsoft.com/office/drawing/2014/main" id="{A547C0FB-5ED3-6773-5F95-A903B7B266B3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66571839-D4D6-8119-3D86-19F8E44723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</p:txBody>
      </p:sp>
      <p:sp>
        <p:nvSpPr>
          <p:cNvPr id="196" name="Text Placeholder 195">
            <a:extLst>
              <a:ext uri="{FF2B5EF4-FFF2-40B4-BE49-F238E27FC236}">
                <a16:creationId xmlns:a16="http://schemas.microsoft.com/office/drawing/2014/main" id="{568941C0-FEAE-E342-8F91-313FAF8E6CA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7" name="Text Placeholder 196">
            <a:extLst>
              <a:ext uri="{FF2B5EF4-FFF2-40B4-BE49-F238E27FC236}">
                <a16:creationId xmlns:a16="http://schemas.microsoft.com/office/drawing/2014/main" id="{1FC83DAF-1272-90EF-0C96-99BC34BFE96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68CE9B87-8EBB-ACAC-C2B3-95F8AAE439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198" name="Text Placeholder 197">
            <a:extLst>
              <a:ext uri="{FF2B5EF4-FFF2-40B4-BE49-F238E27FC236}">
                <a16:creationId xmlns:a16="http://schemas.microsoft.com/office/drawing/2014/main" id="{C00B3A3A-0F73-6FEF-0ECB-1692C03FF49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9" name="Text Placeholder 198">
            <a:extLst>
              <a:ext uri="{FF2B5EF4-FFF2-40B4-BE49-F238E27FC236}">
                <a16:creationId xmlns:a16="http://schemas.microsoft.com/office/drawing/2014/main" id="{C7673040-99A6-D590-7F8D-A3C913F39A8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8E9CEDA8-8105-1A09-C7CD-007B9A951F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862CBE9-00A0-9393-8C21-AA57C16EA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5663571-1683-924E-EC5C-F0AD406819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CFF53B-CBAE-0E93-AE8D-1DF26DE59B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99B9512-5C49-57D7-770F-8F6FA83297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SPANISH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491332B-F4C1-A0E1-A243-C0CE24E11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D464243-B20F-7310-E459-52DDC9A148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BB0F8E0-58BD-0DE5-5270-946140599B9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Lucerne Publishing  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AAE17E3-FD63-3A91-F1E0-612DEE7F8BA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4/20XX – 1/20XX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BF2102E9-23F9-EDC3-98D5-C2B159CE285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Experienced in managing editorial processes and coordinating with authors, editors, and designers to ensure timely and high-quality book production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5BE0CFC1-833C-841D-10FE-582FCC97503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ASSISTANT EDITOR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D9352CA3-0D6A-A209-AA24-490B00D7735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Nod Publishers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16E8E3F4-B201-D966-0F9E-09ACE3A5C58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11/20XX – 3/20XX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5BB2AAC3-9C75-16CF-C650-6851F64A4E8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Skilled in acquiring new titles, negotiating contracts, and building relationships with authors, agents, and other industry professionals to expand the company's publishing portfolio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17DACF4-B01C-A8CA-AF03-8C411BBB5B1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ENGLISH PROFESSOR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7AC3310-AE19-66A8-D6F4-4133BBAC74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Bellows College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6301B366-C2BF-B05C-54D3-E1B4C2D0A27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12/20XX – 12/20XX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6D281CE-2818-5C34-6363-C0579EEF869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Proficient in designing and grading assignments, providing constructive feedback to students, and mentoring them in developing strong analytical and critical thinking skills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D41B201-BA7B-77B0-C6D5-6E4CE9E4FE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ABILITIES + YEARS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4414166D-2DA0-2273-7AE4-B8AD3A20247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SOCIAL MEDIA MARKETING | 8</a:t>
            </a:r>
          </a:p>
          <a:p>
            <a:r>
              <a:rPr lang="en-US" dirty="0"/>
              <a:t>TEAM MANAGEMENT | 10</a:t>
            </a:r>
          </a:p>
          <a:p>
            <a:r>
              <a:rPr lang="en-US" dirty="0"/>
              <a:t>GRAPHIC DESIGN | 7</a:t>
            </a:r>
          </a:p>
          <a:p>
            <a:r>
              <a:rPr lang="en-US" dirty="0"/>
              <a:t>WEBSITE DEVELOPMENT | 3.5</a:t>
            </a:r>
          </a:p>
        </p:txBody>
      </p:sp>
    </p:spTree>
    <p:extLst>
      <p:ext uri="{BB962C8B-B14F-4D97-AF65-F5344CB8AC3E}">
        <p14:creationId xmlns:p14="http://schemas.microsoft.com/office/powerpoint/2010/main" val="3650848735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73E6"/>
      </a:dk2>
      <a:lt2>
        <a:srgbClr val="ECECEC"/>
      </a:lt2>
      <a:accent1>
        <a:srgbClr val="4253B3"/>
      </a:accent1>
      <a:accent2>
        <a:srgbClr val="9C93FF"/>
      </a:accent2>
      <a:accent3>
        <a:srgbClr val="AD547C"/>
      </a:accent3>
      <a:accent4>
        <a:srgbClr val="934DA5"/>
      </a:accent4>
      <a:accent5>
        <a:srgbClr val="6E50B4"/>
      </a:accent5>
      <a:accent6>
        <a:srgbClr val="4F5BB7"/>
      </a:accent6>
      <a:hlink>
        <a:srgbClr val="F83837"/>
      </a:hlink>
      <a:folHlink>
        <a:srgbClr val="58ACF6"/>
      </a:folHlink>
    </a:clrScheme>
    <a:fontScheme name="Custom 3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n-lines-resume_win32_SL_v7" id="{363FA7E3-0B16-4C67-B8FF-166C14607F67}" vid="{ABE72670-7F19-49C3-96B3-FB6DD33FFB7E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7416B930-B715-407A-AD52-49FB6C15E9C6}"/>
</file>

<file path=customXml/itemProps22.xml><?xml version="1.0" encoding="utf-8"?>
<ds:datastoreItem xmlns:ds="http://schemas.openxmlformats.org/officeDocument/2006/customXml" ds:itemID="{27154460-4EF7-4E20-AC81-198AAE687AEE}"/>
</file>

<file path=customXml/itemProps31.xml><?xml version="1.0" encoding="utf-8"?>
<ds:datastoreItem xmlns:ds="http://schemas.openxmlformats.org/officeDocument/2006/customXml" ds:itemID="{9CB8AD2A-04EA-41F6-92DD-4E24A52779E9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152</ap:Words>
  <ap:Application>Microsoft Office PowerPoint</ap:Application>
  <ap:PresentationFormat>Letter Paper (8.5x11 in)</ap:PresentationFormat>
  <ap:Paragraphs>35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Arial Black</vt:lpstr>
      <vt:lpstr>Calibri</vt:lpstr>
      <vt:lpstr>Office Theme</vt:lpstr>
      <vt:lpstr>JULIA LINARES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2023-03-25T21:56:45Z</dcterms:created>
  <dcterms:modified xsi:type="dcterms:W3CDTF">2023-04-04T07:04:20Z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