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svg" ContentType="image/svg+xml"/>
  <Default Extension="png" ContentType="image/pn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theme/theme12.xml" ContentType="application/vnd.openxmlformats-officedocument.theme+xml"/>
  <Override PartName="/customXml/item3.xml" ContentType="application/xml"/>
  <Override PartName="/customXml/itemProps31.xml" ContentType="application/vnd.openxmlformats-officedocument.customXmlProperties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22.xml" ContentType="application/vnd.openxmlformats-officedocument.presentationml.slideLayout+xml"/>
  <Override PartName="/ppt/viewProps.xml" ContentType="application/vnd.openxmlformats-officedocument.presentationml.viewProps+xml"/>
  <Override PartName="/customXml/item22.xml" ContentType="application/xml"/>
  <Override PartName="/customXml/itemProps22.xml" ContentType="application/vnd.openxmlformats-officedocument.customXmlProperties+xml"/>
  <Override PartName="/ppt/presProps.xml" ContentType="application/vnd.openxmlformats-officedocument.presentationml.presProps+xml"/>
  <Override PartName="/customXml/item13.xml" ContentType="application/xml"/>
  <Override PartName="/customXml/itemProps13.xml" ContentType="application/vnd.openxmlformats-officedocument.customXmlProperties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authors.xml" ContentType="application/vnd.ms-powerpoint.author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64" userDrawn="1">
          <p15:clr>
            <a:srgbClr val="A4A3A4"/>
          </p15:clr>
        </p15:guide>
        <p15:guide id="3" pos="4056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orient="horz" pos="5496" userDrawn="1">
          <p15:clr>
            <a:srgbClr val="A4A3A4"/>
          </p15:clr>
        </p15:guide>
        <p15:guide id="6" pos="2376" userDrawn="1">
          <p15:clr>
            <a:srgbClr val="A4A3A4"/>
          </p15:clr>
        </p15:guide>
        <p15:guide id="7" orient="horz" pos="1344" userDrawn="1">
          <p15:clr>
            <a:srgbClr val="A4A3A4"/>
          </p15:clr>
        </p15:guide>
        <p15:guide id="8" orient="horz" pos="4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4"/>
    <p:restoredTop sz="94694"/>
  </p:normalViewPr>
  <p:slideViewPr>
    <p:cSldViewPr snapToGrid="0" snapToObjects="1" showGuides="1">
      <p:cViewPr>
        <p:scale>
          <a:sx n="100" d="100"/>
          <a:sy n="100" d="100"/>
        </p:scale>
        <p:origin x="1205" y="-1267"/>
      </p:cViewPr>
      <p:guideLst>
        <p:guide pos="264"/>
        <p:guide pos="4056"/>
        <p:guide orient="horz" pos="264"/>
        <p:guide orient="horz" pos="5496"/>
        <p:guide pos="2376"/>
        <p:guide orient="horz" pos="1344"/>
        <p:guide orient="horz" pos="42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/ppt/tableStyles.xml" Id="rId8" /><Relationship Type="http://schemas.openxmlformats.org/officeDocument/2006/relationships/notesMaster" Target="/ppt/notesMasters/notesMaster11.xml" Id="rId3" /><Relationship Type="http://schemas.openxmlformats.org/officeDocument/2006/relationships/theme" Target="/ppt/theme/theme12.xml" Id="rId7" /><Relationship Type="http://schemas.openxmlformats.org/officeDocument/2006/relationships/customXml" Target="/customXml/item3.xml" Id="rId12" /><Relationship Type="http://schemas.openxmlformats.org/officeDocument/2006/relationships/slide" Target="/ppt/slides/slide11.xml" Id="rId2" /><Relationship Type="http://schemas.openxmlformats.org/officeDocument/2006/relationships/slideMaster" Target="/ppt/slideMasters/slideMaster11.xml" Id="rId1" /><Relationship Type="http://schemas.openxmlformats.org/officeDocument/2006/relationships/viewProps" Target="/ppt/viewProps.xml" Id="rId6" /><Relationship Type="http://schemas.openxmlformats.org/officeDocument/2006/relationships/customXml" Target="/customXml/item22.xml" Id="rId11" /><Relationship Type="http://schemas.openxmlformats.org/officeDocument/2006/relationships/presProps" Target="/ppt/presProps.xml" Id="rId5" /><Relationship Type="http://schemas.openxmlformats.org/officeDocument/2006/relationships/customXml" Target="/customXml/item13.xml" Id="rId10" /><Relationship Type="http://schemas.openxmlformats.org/officeDocument/2006/relationships/handoutMaster" Target="/ppt/handoutMasters/handoutMaster11.xml" Id="rId4" /><Relationship Type="http://schemas.microsoft.com/office/2018/10/relationships/authors" Target="/ppt/authors.xml" Id="rId9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ED70-FB4D-A9F6-E724-DDAC39B3A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608" y="676751"/>
            <a:ext cx="5915025" cy="732363"/>
          </a:xfrm>
        </p:spPr>
        <p:txBody>
          <a:bodyPr>
            <a:noAutofit/>
          </a:bodyPr>
          <a:lstStyle>
            <a:lvl1pPr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A52E1A13-E240-7D14-87C1-E8CF17A0E96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9477" y="1423909"/>
            <a:ext cx="1067863" cy="27891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1BD5E04-64FF-6652-0341-2AF0133FEF0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06880" y="1416734"/>
            <a:ext cx="1559082" cy="27891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BA6215D8-01D3-72A7-D44C-8BCFD9E346F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17818" y="1416734"/>
            <a:ext cx="1559082" cy="27891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98B948-7211-A299-722A-0C2D5DC2A2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955" y="2250831"/>
            <a:ext cx="3008376" cy="278913"/>
          </a:xfrm>
        </p:spPr>
        <p:txBody>
          <a:bodyPr>
            <a:noAutofit/>
          </a:bodyPr>
          <a:lstStyle>
            <a:lvl1pPr marL="0" indent="0">
              <a:buNone/>
              <a:defRPr sz="1400" spc="300" baseline="0">
                <a:solidFill>
                  <a:schemeClr val="accent6"/>
                </a:solidFill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495B095-FAC3-5C82-5712-B671F6016D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2955" y="2610148"/>
            <a:ext cx="3008376" cy="5899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881DFB2-7548-8F6A-D1DF-9E436411F1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955" y="3269375"/>
            <a:ext cx="3008376" cy="5899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9FC2E0A-68A5-8BD5-CA33-153E52BF2C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955" y="4073051"/>
            <a:ext cx="3008376" cy="278913"/>
          </a:xfrm>
        </p:spPr>
        <p:txBody>
          <a:bodyPr>
            <a:noAutofit/>
          </a:bodyPr>
          <a:lstStyle>
            <a:lvl1pPr marL="0" indent="0">
              <a:buNone/>
              <a:defRPr sz="1400" cap="all" spc="300" baseline="0">
                <a:solidFill>
                  <a:schemeClr val="accent6"/>
                </a:solidFill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9760926-0B9E-6D65-6394-DE4C0DF85C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2956" y="4433488"/>
            <a:ext cx="3008376" cy="4585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cap="none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229D3FC-C4FC-180C-28A7-CC811AFC25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2956" y="4861560"/>
            <a:ext cx="3008376" cy="85803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6693EB48-3CA6-4056-6280-E1C45E3FD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2956" y="5823080"/>
            <a:ext cx="3008376" cy="4585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000" cap="none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7ADC1A59-1F70-8CA7-49A5-932EA76515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2956" y="6274012"/>
            <a:ext cx="3008376" cy="85803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F1BCBA62-048A-99B5-3579-82F1D0983C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2956" y="7231499"/>
            <a:ext cx="3008376" cy="4585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000" cap="none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AB73A74-D754-6F97-D2B9-0E512E6C0C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2956" y="7682431"/>
            <a:ext cx="3008376" cy="85803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979477B-E359-7867-AECB-1E47E908A0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43362" y="2256692"/>
            <a:ext cx="3008376" cy="278913"/>
          </a:xfrm>
        </p:spPr>
        <p:txBody>
          <a:bodyPr>
            <a:noAutofit/>
          </a:bodyPr>
          <a:lstStyle>
            <a:lvl1pPr marL="0" indent="0">
              <a:buNone/>
              <a:defRPr sz="1400" spc="300" baseline="0">
                <a:solidFill>
                  <a:schemeClr val="accent6"/>
                </a:solidFill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CB8213C-1C07-288A-D6A8-8E68AFFBBD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32724" y="2629588"/>
            <a:ext cx="3008376" cy="11297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608B685-6457-A366-7ACB-2882F0B988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43362" y="3809283"/>
            <a:ext cx="3008376" cy="278913"/>
          </a:xfrm>
        </p:spPr>
        <p:txBody>
          <a:bodyPr>
            <a:noAutofit/>
          </a:bodyPr>
          <a:lstStyle>
            <a:lvl1pPr marL="0" indent="0">
              <a:buNone/>
              <a:defRPr sz="1400" cap="all" spc="300" baseline="0">
                <a:solidFill>
                  <a:schemeClr val="accent6"/>
                </a:solidFill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2F14979-FA86-B1F0-D0C4-9B73E965E6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35852" y="4265715"/>
            <a:ext cx="1399032" cy="155448"/>
          </a:xfrm>
          <a:ln w="127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Skill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D5A9C69-A903-E59C-FEA2-F0A8E5F3BBA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35852" y="4265715"/>
            <a:ext cx="987552" cy="155448"/>
          </a:xfr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Skill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103DC906-2D5A-2466-AF1F-18C5873687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11408" y="4222856"/>
            <a:ext cx="1591728" cy="228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C24B040D-911D-C654-3576-85BD096037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35852" y="4599240"/>
            <a:ext cx="1399032" cy="155448"/>
          </a:xfrm>
          <a:ln w="127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Skill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AAF7E83F-CE5C-A58B-5519-B99757FC3E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5852" y="4599240"/>
            <a:ext cx="1307592" cy="155448"/>
          </a:xfr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Skill</a:t>
            </a:r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82001D2E-E931-19F2-29F6-06225E9BD03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11408" y="4561515"/>
            <a:ext cx="1591728" cy="228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EA31DC77-3461-56E9-0B7F-DCF29D3CA7B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35852" y="4933427"/>
            <a:ext cx="1399032" cy="155448"/>
          </a:xfrm>
          <a:ln w="127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Skill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692E211D-22F9-8D4D-E240-65A6C1414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35852" y="4933427"/>
            <a:ext cx="1307592" cy="155448"/>
          </a:xfr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Skill</a:t>
            </a:r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5C116DD9-0743-48AF-4DD0-F72316D8400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211408" y="4900174"/>
            <a:ext cx="1591728" cy="228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EE345C3C-E262-0D30-B386-7B58E34C4A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35852" y="5270373"/>
            <a:ext cx="1399032" cy="155448"/>
          </a:xfrm>
          <a:ln w="127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Skill</a:t>
            </a:r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2EE01084-0A99-C4FD-521A-A2180B46F3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735852" y="5271599"/>
            <a:ext cx="1051560" cy="155448"/>
          </a:xfr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Skill</a:t>
            </a:r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1E20E07F-7574-0769-A2F6-B7596A618F8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1408" y="5238833"/>
            <a:ext cx="1591728" cy="228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4A48A1FB-9C46-4128-10C3-572841E04F6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35852" y="5614719"/>
            <a:ext cx="1399032" cy="155448"/>
          </a:xfrm>
          <a:ln w="127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Skill</a:t>
            </a:r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A686341E-0ECB-EAB1-FD19-3B7AA6AEBC7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35852" y="5615139"/>
            <a:ext cx="1051560" cy="155448"/>
          </a:xfr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Skill</a:t>
            </a:r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71A5C39E-2C9B-640E-AD7B-891C6709122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11408" y="5577492"/>
            <a:ext cx="1591728" cy="228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15CDFEA8-30F7-FE79-5EED-B64F073262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35852" y="5959142"/>
            <a:ext cx="1399032" cy="155448"/>
          </a:xfrm>
          <a:ln w="127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Skill</a:t>
            </a:r>
          </a:p>
        </p:txBody>
      </p:sp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8A8558C1-6FAD-D1EC-4C48-5A80DDE5303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735852" y="5954482"/>
            <a:ext cx="1225296" cy="155448"/>
          </a:xfr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Skill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CF5FA667-0492-3EE5-D2F1-7B459EE2C2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211408" y="5916150"/>
            <a:ext cx="1591728" cy="228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F9FDE5D-90D5-0F32-B6C3-BF1877B23A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43362" y="6438410"/>
            <a:ext cx="3008376" cy="278913"/>
          </a:xfrm>
        </p:spPr>
        <p:txBody>
          <a:bodyPr>
            <a:noAutofit/>
          </a:bodyPr>
          <a:lstStyle>
            <a:lvl1pPr marL="0" indent="0">
              <a:buNone/>
              <a:defRPr sz="1400" cap="all" spc="300" baseline="0">
                <a:solidFill>
                  <a:schemeClr val="accent6"/>
                </a:solidFill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87" name="Text Placeholder 9">
            <a:extLst>
              <a:ext uri="{FF2B5EF4-FFF2-40B4-BE49-F238E27FC236}">
                <a16:creationId xmlns:a16="http://schemas.microsoft.com/office/drawing/2014/main" id="{105DEFAB-1195-3716-1F95-AB9347FE6B7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742024" y="6890779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8" name="Text Placeholder 9">
            <a:extLst>
              <a:ext uri="{FF2B5EF4-FFF2-40B4-BE49-F238E27FC236}">
                <a16:creationId xmlns:a16="http://schemas.microsoft.com/office/drawing/2014/main" id="{DDEB5832-E841-5427-A40C-C7B4826EA36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792316" y="6941071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9" name="Text Placeholder 9">
            <a:extLst>
              <a:ext uri="{FF2B5EF4-FFF2-40B4-BE49-F238E27FC236}">
                <a16:creationId xmlns:a16="http://schemas.microsoft.com/office/drawing/2014/main" id="{E91019FA-ED31-75F3-D98D-7D7B4F22EFF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16344" y="6890779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24" name="Text Placeholder 9">
            <a:extLst>
              <a:ext uri="{FF2B5EF4-FFF2-40B4-BE49-F238E27FC236}">
                <a16:creationId xmlns:a16="http://schemas.microsoft.com/office/drawing/2014/main" id="{5D0E0E09-FF59-3D16-83C6-CF0166889BD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4066636" y="6941071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0" name="Text Placeholder 9">
            <a:extLst>
              <a:ext uri="{FF2B5EF4-FFF2-40B4-BE49-F238E27FC236}">
                <a16:creationId xmlns:a16="http://schemas.microsoft.com/office/drawing/2014/main" id="{8F13B711-D667-A712-0FCE-802FFC3F445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90664" y="6890779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0" name="Text Placeholder 9">
            <a:extLst>
              <a:ext uri="{FF2B5EF4-FFF2-40B4-BE49-F238E27FC236}">
                <a16:creationId xmlns:a16="http://schemas.microsoft.com/office/drawing/2014/main" id="{C9C948C2-B021-6BCC-961E-E64FA9EE5873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4340956" y="6941071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1" name="Text Placeholder 9">
            <a:extLst>
              <a:ext uri="{FF2B5EF4-FFF2-40B4-BE49-F238E27FC236}">
                <a16:creationId xmlns:a16="http://schemas.microsoft.com/office/drawing/2014/main" id="{22F07EE2-0A5C-B7E1-8B0F-1111749EC8C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64984" y="6890779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4" name="Text Placeholder 9">
            <a:extLst>
              <a:ext uri="{FF2B5EF4-FFF2-40B4-BE49-F238E27FC236}">
                <a16:creationId xmlns:a16="http://schemas.microsoft.com/office/drawing/2014/main" id="{32B24974-9E1C-AE65-5271-27A1D02FEF00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4615276" y="6941071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C0B42954-58A1-94CB-CC7F-6DEA367C5F9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840436" y="6890779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8" name="Text Placeholder 9">
            <a:extLst>
              <a:ext uri="{FF2B5EF4-FFF2-40B4-BE49-F238E27FC236}">
                <a16:creationId xmlns:a16="http://schemas.microsoft.com/office/drawing/2014/main" id="{D4B7EC31-3113-85A1-7238-75F50A66A228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4890728" y="6941071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988FB6CF-20C9-E790-0EF9-B7D461C6D5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9650" y="6866552"/>
            <a:ext cx="1593486" cy="228920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9F3D8FA5-8AC9-03CB-2BCD-0FD2E365327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42024" y="7187057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6" name="Text Placeholder 9">
            <a:extLst>
              <a:ext uri="{FF2B5EF4-FFF2-40B4-BE49-F238E27FC236}">
                <a16:creationId xmlns:a16="http://schemas.microsoft.com/office/drawing/2014/main" id="{5FA2E606-AAF1-95B9-07D3-29AC4FDE281E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3792316" y="7237349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2A47DB34-9BB2-8EB3-D03D-27B6D282012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016344" y="7187057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29" name="Text Placeholder 9">
            <a:extLst>
              <a:ext uri="{FF2B5EF4-FFF2-40B4-BE49-F238E27FC236}">
                <a16:creationId xmlns:a16="http://schemas.microsoft.com/office/drawing/2014/main" id="{6A578FCC-0BFC-E838-C635-1671AFAF8265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4066636" y="7237349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1" name="Text Placeholder 9">
            <a:extLst>
              <a:ext uri="{FF2B5EF4-FFF2-40B4-BE49-F238E27FC236}">
                <a16:creationId xmlns:a16="http://schemas.microsoft.com/office/drawing/2014/main" id="{E979770A-D809-9A69-EDC8-F93A8AA4A4D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290664" y="7187057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5" name="Text Placeholder 9">
            <a:extLst>
              <a:ext uri="{FF2B5EF4-FFF2-40B4-BE49-F238E27FC236}">
                <a16:creationId xmlns:a16="http://schemas.microsoft.com/office/drawing/2014/main" id="{79E7176B-5F44-6542-0237-F8378CC75A9E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4340956" y="7237349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FCD2EB5D-B9D4-D1C4-D7D0-902922EA940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564984" y="7187057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Skill</a:t>
            </a:r>
          </a:p>
        </p:txBody>
      </p:sp>
      <p:sp>
        <p:nvSpPr>
          <p:cNvPr id="136" name="Text Placeholder 9">
            <a:extLst>
              <a:ext uri="{FF2B5EF4-FFF2-40B4-BE49-F238E27FC236}">
                <a16:creationId xmlns:a16="http://schemas.microsoft.com/office/drawing/2014/main" id="{930B60B1-D421-424A-8B6C-6F335A219261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4615276" y="7237349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B0CC5AC8-2DA2-3D18-DE09-7F0EC826A49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840436" y="7187057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8" name="Text Placeholder 9">
            <a:extLst>
              <a:ext uri="{FF2B5EF4-FFF2-40B4-BE49-F238E27FC236}">
                <a16:creationId xmlns:a16="http://schemas.microsoft.com/office/drawing/2014/main" id="{298EC35D-37E7-F9D3-C4D3-3E935062ADF1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4890728" y="7237349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9" name="Text Placeholder 9">
            <a:extLst>
              <a:ext uri="{FF2B5EF4-FFF2-40B4-BE49-F238E27FC236}">
                <a16:creationId xmlns:a16="http://schemas.microsoft.com/office/drawing/2014/main" id="{40480643-F440-8737-93F5-4936FEC02DF3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5211408" y="7161814"/>
            <a:ext cx="1591728" cy="228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B42B309D-4024-02F2-A661-2A7E9AEDDEE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742024" y="7491333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5" name="Text Placeholder 9">
            <a:extLst>
              <a:ext uri="{FF2B5EF4-FFF2-40B4-BE49-F238E27FC236}">
                <a16:creationId xmlns:a16="http://schemas.microsoft.com/office/drawing/2014/main" id="{CC14DFF2-12B4-93C0-2B9D-B3AC0CB51DF1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3792316" y="7541625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CBBFB315-CB32-8570-736B-DB4786A0B65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016344" y="7491333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7" name="Text Placeholder 9">
            <a:extLst>
              <a:ext uri="{FF2B5EF4-FFF2-40B4-BE49-F238E27FC236}">
                <a16:creationId xmlns:a16="http://schemas.microsoft.com/office/drawing/2014/main" id="{5D1F6820-2E00-7F47-62CE-AF5F4120EA49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066636" y="7541625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E5A314B6-F3E3-27E8-17A1-CE8C1C46729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290664" y="7491333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26" name="Text Placeholder 9">
            <a:extLst>
              <a:ext uri="{FF2B5EF4-FFF2-40B4-BE49-F238E27FC236}">
                <a16:creationId xmlns:a16="http://schemas.microsoft.com/office/drawing/2014/main" id="{0D0D0BE2-80EC-316B-9084-33DB1A87D485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4340956" y="7541625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6" name="Text Placeholder 9">
            <a:extLst>
              <a:ext uri="{FF2B5EF4-FFF2-40B4-BE49-F238E27FC236}">
                <a16:creationId xmlns:a16="http://schemas.microsoft.com/office/drawing/2014/main" id="{A6FC0F8A-BFC7-DD1D-DA1E-19D1D4489BB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4564984" y="7491333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7" name="Text Placeholder 9">
            <a:extLst>
              <a:ext uri="{FF2B5EF4-FFF2-40B4-BE49-F238E27FC236}">
                <a16:creationId xmlns:a16="http://schemas.microsoft.com/office/drawing/2014/main" id="{79037094-3B17-4064-071D-73F74EC9651E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4615276" y="7541625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7" name="Text Placeholder 9">
            <a:extLst>
              <a:ext uri="{FF2B5EF4-FFF2-40B4-BE49-F238E27FC236}">
                <a16:creationId xmlns:a16="http://schemas.microsoft.com/office/drawing/2014/main" id="{766CAC2F-8419-BE9D-79B0-CD39EA881B7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4840436" y="7491333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8" name="Text Placeholder 9">
            <a:extLst>
              <a:ext uri="{FF2B5EF4-FFF2-40B4-BE49-F238E27FC236}">
                <a16:creationId xmlns:a16="http://schemas.microsoft.com/office/drawing/2014/main" id="{248AEEDD-B598-F769-D035-A38BC9A558D1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4890728" y="7541625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0" name="Text Placeholder 9">
            <a:extLst>
              <a:ext uri="{FF2B5EF4-FFF2-40B4-BE49-F238E27FC236}">
                <a16:creationId xmlns:a16="http://schemas.microsoft.com/office/drawing/2014/main" id="{3D933BC1-629C-063F-55B1-750541839142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5211408" y="7457076"/>
            <a:ext cx="1591728" cy="228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15C837DE-8190-5C7D-4853-4455AA33DF1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42024" y="7775359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5" name="Text Placeholder 9">
            <a:extLst>
              <a:ext uri="{FF2B5EF4-FFF2-40B4-BE49-F238E27FC236}">
                <a16:creationId xmlns:a16="http://schemas.microsoft.com/office/drawing/2014/main" id="{8BF43415-F695-B07B-7FD3-3D878308D65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3792316" y="7825651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8" name="Text Placeholder 9">
            <a:extLst>
              <a:ext uri="{FF2B5EF4-FFF2-40B4-BE49-F238E27FC236}">
                <a16:creationId xmlns:a16="http://schemas.microsoft.com/office/drawing/2014/main" id="{AB1342CE-0FEE-482B-5ABE-F24E9F13291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016344" y="7775359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1" name="Text Placeholder 9">
            <a:extLst>
              <a:ext uri="{FF2B5EF4-FFF2-40B4-BE49-F238E27FC236}">
                <a16:creationId xmlns:a16="http://schemas.microsoft.com/office/drawing/2014/main" id="{02DABFB2-E6B4-04FC-3525-6256C90CB556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4066636" y="7825651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ED126DA0-6C31-5445-146D-975073B33801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290664" y="7775359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2" name="Text Placeholder 9">
            <a:extLst>
              <a:ext uri="{FF2B5EF4-FFF2-40B4-BE49-F238E27FC236}">
                <a16:creationId xmlns:a16="http://schemas.microsoft.com/office/drawing/2014/main" id="{2D0A0EDC-35E8-5B6C-8862-6C16C3311204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4340956" y="7825651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0" name="Text Placeholder 9">
            <a:extLst>
              <a:ext uri="{FF2B5EF4-FFF2-40B4-BE49-F238E27FC236}">
                <a16:creationId xmlns:a16="http://schemas.microsoft.com/office/drawing/2014/main" id="{6C9FFF29-96B5-9C92-E695-3CB08049B9C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564984" y="7775359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7" name="Text Placeholder 9">
            <a:extLst>
              <a:ext uri="{FF2B5EF4-FFF2-40B4-BE49-F238E27FC236}">
                <a16:creationId xmlns:a16="http://schemas.microsoft.com/office/drawing/2014/main" id="{F71D96E5-9D7A-133B-B420-C819D7B7B2A9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4615276" y="7825651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1" name="Text Placeholder 9">
            <a:extLst>
              <a:ext uri="{FF2B5EF4-FFF2-40B4-BE49-F238E27FC236}">
                <a16:creationId xmlns:a16="http://schemas.microsoft.com/office/drawing/2014/main" id="{2D9C1724-0D59-AC4A-9467-FEB83B67BAA6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840436" y="7775359"/>
            <a:ext cx="182880" cy="182880"/>
          </a:xfrm>
          <a:prstGeom prst="ellipse">
            <a:avLst/>
          </a:prstGeom>
          <a:ln w="12700">
            <a:solidFill>
              <a:schemeClr val="accent6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3" name="Text Placeholder 9">
            <a:extLst>
              <a:ext uri="{FF2B5EF4-FFF2-40B4-BE49-F238E27FC236}">
                <a16:creationId xmlns:a16="http://schemas.microsoft.com/office/drawing/2014/main" id="{CCFCFE78-8388-33A2-6A64-637B2ACEB6FA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4890728" y="7825651"/>
            <a:ext cx="82296" cy="822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500" spc="300" baseline="0">
                <a:noFill/>
                <a:latin typeface="+mj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1" name="Text Placeholder 9">
            <a:extLst>
              <a:ext uri="{FF2B5EF4-FFF2-40B4-BE49-F238E27FC236}">
                <a16:creationId xmlns:a16="http://schemas.microsoft.com/office/drawing/2014/main" id="{77E771F8-B5B3-0B16-7C63-DDD8A53DEDCE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5205806" y="7752339"/>
            <a:ext cx="1591728" cy="228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1000" spc="0" baseline="0">
                <a:solidFill>
                  <a:schemeClr val="accent6"/>
                </a:solidFill>
                <a:latin typeface="+mn-lt"/>
              </a:defRPr>
            </a:lvl1pPr>
            <a:lvl2pPr marL="342900" indent="0">
              <a:buNone/>
              <a:defRPr sz="1600">
                <a:latin typeface="+mj-lt"/>
              </a:defRPr>
            </a:lvl2pPr>
            <a:lvl3pPr marL="685800" indent="0">
              <a:buNone/>
              <a:defRPr sz="1600">
                <a:latin typeface="+mj-lt"/>
              </a:defRPr>
            </a:lvl3pPr>
            <a:lvl4pPr marL="1028700" indent="0">
              <a:buNone/>
              <a:defRPr sz="1600">
                <a:latin typeface="+mj-lt"/>
              </a:defRPr>
            </a:lvl4pPr>
            <a:lvl5pPr marL="1371600" indent="0"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7F59D59-6926-B545-D2D4-88EE8C7A1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100" y="419100"/>
            <a:ext cx="6019800" cy="16373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AB3813E-D2DE-4177-B904-18DDFCB5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100" y="8692154"/>
            <a:ext cx="6019800" cy="16373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EBF220E-5B77-E6D3-7405-42DCD5B08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100" y="1925959"/>
            <a:ext cx="6019800" cy="16373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32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580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2.xml" Id="rId3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11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597E-2F4F-2747-A9DF-6BACAD15E325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580D-DD1F-2749-85C8-F9883E4B5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1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62.svg" Id="rId7" /><Relationship Type="http://schemas.openxmlformats.org/officeDocument/2006/relationships/image" Target="/ppt/media/image1.png" Id="rId2" /><Relationship Type="http://schemas.openxmlformats.org/officeDocument/2006/relationships/slideLayout" Target="/ppt/slideLayouts/slideLayout11.xml" Id="rId1" /><Relationship Type="http://schemas.openxmlformats.org/officeDocument/2006/relationships/image" Target="/ppt/media/image52.png" Id="rId6" /><Relationship Type="http://schemas.openxmlformats.org/officeDocument/2006/relationships/image" Target="/ppt/media/image43.svg" Id="rId5" /><Relationship Type="http://schemas.openxmlformats.org/officeDocument/2006/relationships/image" Target="/ppt/media/image33.png" Id="rId4" 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5D379606-0275-CF07-CCB7-52324AB1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RAHEELA ALI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705B53BB-693B-CD44-8DB0-C3962E5842D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502.555.0123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F4D5E9F2-4194-9AC2-70EC-69B99DB3755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raheela@example.com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E8EBCB7-4D4D-2705-F1F1-488A1FE6677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lucernepublishing.com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65E2039-D4AE-1452-2B1B-3D89084BAB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A01653D-4C94-A68F-F0CB-528AB1BEB1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MOUNT FLORES COLLEGE</a:t>
            </a:r>
          </a:p>
          <a:p>
            <a:r>
              <a:rPr lang="en-US" dirty="0"/>
              <a:t>BA English Literature  I  20XX – 20XX</a:t>
            </a:r>
          </a:p>
          <a:p>
            <a:r>
              <a:rPr lang="en-US" dirty="0"/>
              <a:t>4.0 GPA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D043AF6D-EBEC-7546-B761-6B50B2C7ED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LAKE AGATE HIGH SCHOOL</a:t>
            </a:r>
          </a:p>
          <a:p>
            <a:r>
              <a:rPr lang="en-US" dirty="0"/>
              <a:t>Valedictorian |  20XX – 20XX</a:t>
            </a:r>
          </a:p>
          <a:p>
            <a:r>
              <a:rPr lang="en-US" dirty="0"/>
              <a:t>4.0 GPA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07D0A63-9707-E073-B079-439814350E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3D8C078F-9762-49BC-5B22-A83938E5AC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EDITOR</a:t>
            </a:r>
          </a:p>
          <a:p>
            <a:r>
              <a:rPr lang="en-US" dirty="0"/>
              <a:t>Lucerne Publishing  |  4/20XX – 1/20XX </a:t>
            </a:r>
          </a:p>
          <a:p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5150A71-6E4B-A112-2391-60637B6D09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Experienced in managing editorial processes and coordinating with authors, editors, and designers to ensure timely and high-quality book production and proficient in using publishing software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3F5170B-EE5D-DEEB-49C8-ED8C372263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ASSISTANT EDITOR</a:t>
            </a:r>
          </a:p>
          <a:p>
            <a:r>
              <a:rPr lang="en-US" dirty="0"/>
              <a:t>Nod Publishers  |  11/20XX – 3/20XX </a:t>
            </a:r>
          </a:p>
          <a:p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60D109D2-11C7-BCCD-B94E-AEA96EABF3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Proficient in analyzing market trends and conducting research to identify profitable book genres and potential target audiences, resulting in successful book launches and increased sales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A816612A-28AF-4A88-EFD8-AFFE5C8C32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ENGLISH PROFESSOR</a:t>
            </a:r>
          </a:p>
          <a:p>
            <a:r>
              <a:rPr lang="en-US" dirty="0"/>
              <a:t>Bellows College  |  12/20XX – 12/20XX </a:t>
            </a:r>
          </a:p>
          <a:p>
            <a:endParaRPr lang="en-US" dirty="0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222C4465-64B4-FE0D-27AF-A55A6A1FEE9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Proficient in designing and grading assignments, providing constructive feedback to students, and mentoring them in developing strong analytical and critical thinking skills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4133108-B076-38E1-5890-2C8EC6D946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ABILITIES + YEARS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6E393F33-FA3F-4667-5EC6-312E84FECED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Team management  |  10 Years</a:t>
            </a:r>
          </a:p>
          <a:p>
            <a:r>
              <a:rPr lang="en-US" noProof="0" dirty="0"/>
              <a:t>Social media marketing  |  8 Years</a:t>
            </a:r>
          </a:p>
          <a:p>
            <a:r>
              <a:rPr lang="en-US" dirty="0"/>
              <a:t>Graphic design  |  7 Years</a:t>
            </a:r>
          </a:p>
          <a:p>
            <a:r>
              <a:rPr lang="en-US" dirty="0"/>
              <a:t>Website development  |  3.5 Years</a:t>
            </a:r>
          </a:p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DF472A1-6889-B4EE-D959-63F7A7E84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225" name="Text Placeholder 224">
            <a:extLst>
              <a:ext uri="{FF2B5EF4-FFF2-40B4-BE49-F238E27FC236}">
                <a16:creationId xmlns:a16="http://schemas.microsoft.com/office/drawing/2014/main" id="{A850D460-66F0-F693-25C4-39FFDF30C6D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6" name="Text Placeholder 225">
            <a:extLst>
              <a:ext uri="{FF2B5EF4-FFF2-40B4-BE49-F238E27FC236}">
                <a16:creationId xmlns:a16="http://schemas.microsoft.com/office/drawing/2014/main" id="{109BFF1D-197F-837F-5BF6-1DD2CD6B53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E196E3D-E257-897A-0DCB-E629AA286DB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</p:txBody>
      </p:sp>
      <p:sp>
        <p:nvSpPr>
          <p:cNvPr id="227" name="Text Placeholder 226">
            <a:extLst>
              <a:ext uri="{FF2B5EF4-FFF2-40B4-BE49-F238E27FC236}">
                <a16:creationId xmlns:a16="http://schemas.microsoft.com/office/drawing/2014/main" id="{6773B5C7-5508-D32D-49A8-F9ECB1B938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2" name="Text Placeholder 231">
            <a:extLst>
              <a:ext uri="{FF2B5EF4-FFF2-40B4-BE49-F238E27FC236}">
                <a16:creationId xmlns:a16="http://schemas.microsoft.com/office/drawing/2014/main" id="{FD22F2FA-2EE1-6F8C-2064-1CDE4924573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13E1A0A-9544-312E-4A7E-DA0BB7BB21B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228" name="Text Placeholder 227">
            <a:extLst>
              <a:ext uri="{FF2B5EF4-FFF2-40B4-BE49-F238E27FC236}">
                <a16:creationId xmlns:a16="http://schemas.microsoft.com/office/drawing/2014/main" id="{113F96F8-D429-3D1A-2A4E-CA26DDC7EA8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3" name="Text Placeholder 232">
            <a:extLst>
              <a:ext uri="{FF2B5EF4-FFF2-40B4-BE49-F238E27FC236}">
                <a16:creationId xmlns:a16="http://schemas.microsoft.com/office/drawing/2014/main" id="{06CA33B7-13B2-5DD7-31AE-C95AD8C49B7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3CD5BA-9E33-D724-2F15-76CED326BEC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PowerPoint</a:t>
            </a:r>
          </a:p>
        </p:txBody>
      </p:sp>
      <p:sp>
        <p:nvSpPr>
          <p:cNvPr id="229" name="Text Placeholder 228">
            <a:extLst>
              <a:ext uri="{FF2B5EF4-FFF2-40B4-BE49-F238E27FC236}">
                <a16:creationId xmlns:a16="http://schemas.microsoft.com/office/drawing/2014/main" id="{A874432E-41F0-0DDC-3E4C-A07B13C8C57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4" name="Text Placeholder 233">
            <a:extLst>
              <a:ext uri="{FF2B5EF4-FFF2-40B4-BE49-F238E27FC236}">
                <a16:creationId xmlns:a16="http://schemas.microsoft.com/office/drawing/2014/main" id="{00810C9C-56E0-E86A-FE3A-0BE32E8E253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FFFA518-2DAF-C04C-7389-7329938C5D0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230" name="Text Placeholder 229">
            <a:extLst>
              <a:ext uri="{FF2B5EF4-FFF2-40B4-BE49-F238E27FC236}">
                <a16:creationId xmlns:a16="http://schemas.microsoft.com/office/drawing/2014/main" id="{BDE10217-4A73-F776-82C5-AD045522124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5" name="Text Placeholder 234">
            <a:extLst>
              <a:ext uri="{FF2B5EF4-FFF2-40B4-BE49-F238E27FC236}">
                <a16:creationId xmlns:a16="http://schemas.microsoft.com/office/drawing/2014/main" id="{10379A4C-696C-B315-7D1B-ED1E584F9AB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6FF4419-7E58-3021-F8DF-33AECB00F9B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Team management</a:t>
            </a:r>
          </a:p>
        </p:txBody>
      </p:sp>
      <p:sp>
        <p:nvSpPr>
          <p:cNvPr id="231" name="Text Placeholder 230">
            <a:extLst>
              <a:ext uri="{FF2B5EF4-FFF2-40B4-BE49-F238E27FC236}">
                <a16:creationId xmlns:a16="http://schemas.microsoft.com/office/drawing/2014/main" id="{B8005437-025F-A169-E8AC-F6C3C02C1E1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6" name="Text Placeholder 235">
            <a:extLst>
              <a:ext uri="{FF2B5EF4-FFF2-40B4-BE49-F238E27FC236}">
                <a16:creationId xmlns:a16="http://schemas.microsoft.com/office/drawing/2014/main" id="{859C072F-BABD-8109-51B6-3286F8D9C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BCE391F-ABD0-C3B0-38CC-E882294284A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Copy writing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EF43D98-5450-D59B-CB53-2E38D697E5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237" name="Text Placeholder 236">
            <a:extLst>
              <a:ext uri="{FF2B5EF4-FFF2-40B4-BE49-F238E27FC236}">
                <a16:creationId xmlns:a16="http://schemas.microsoft.com/office/drawing/2014/main" id="{2506CA11-2963-72B2-412B-E4958F8D84D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8" name="Text Placeholder 237">
            <a:extLst>
              <a:ext uri="{FF2B5EF4-FFF2-40B4-BE49-F238E27FC236}">
                <a16:creationId xmlns:a16="http://schemas.microsoft.com/office/drawing/2014/main" id="{06BC5A6B-F8AF-53A1-B8E4-5F7F84BEBD2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9" name="Text Placeholder 238">
            <a:extLst>
              <a:ext uri="{FF2B5EF4-FFF2-40B4-BE49-F238E27FC236}">
                <a16:creationId xmlns:a16="http://schemas.microsoft.com/office/drawing/2014/main" id="{ABC6ADF6-006A-F23A-8F34-F6A77C2529E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2" name="Text Placeholder 261">
            <a:extLst>
              <a:ext uri="{FF2B5EF4-FFF2-40B4-BE49-F238E27FC236}">
                <a16:creationId xmlns:a16="http://schemas.microsoft.com/office/drawing/2014/main" id="{E24EB22D-D238-CD9A-7F7E-E3645731B06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0" name="Text Placeholder 239">
            <a:extLst>
              <a:ext uri="{FF2B5EF4-FFF2-40B4-BE49-F238E27FC236}">
                <a16:creationId xmlns:a16="http://schemas.microsoft.com/office/drawing/2014/main" id="{F04624CA-2D2E-D3B2-C5B2-6A0B1B40A68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8" name="Text Placeholder 267">
            <a:extLst>
              <a:ext uri="{FF2B5EF4-FFF2-40B4-BE49-F238E27FC236}">
                <a16:creationId xmlns:a16="http://schemas.microsoft.com/office/drawing/2014/main" id="{80CE5B64-7EEF-AB3A-91BD-A7C5B8448459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1" name="Text Placeholder 240">
            <a:extLst>
              <a:ext uri="{FF2B5EF4-FFF2-40B4-BE49-F238E27FC236}">
                <a16:creationId xmlns:a16="http://schemas.microsoft.com/office/drawing/2014/main" id="{D9BEB8CC-E3CD-0B9A-D89B-E5E08358894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2" name="Text Placeholder 271">
            <a:extLst>
              <a:ext uri="{FF2B5EF4-FFF2-40B4-BE49-F238E27FC236}">
                <a16:creationId xmlns:a16="http://schemas.microsoft.com/office/drawing/2014/main" id="{F09AA26E-395D-F59C-38E6-FAB11D3660A6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2" name="Text Placeholder 241">
            <a:extLst>
              <a:ext uri="{FF2B5EF4-FFF2-40B4-BE49-F238E27FC236}">
                <a16:creationId xmlns:a16="http://schemas.microsoft.com/office/drawing/2014/main" id="{92006DED-129C-8B16-E834-5757FA946D2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1" name="Text Placeholder 260">
            <a:extLst>
              <a:ext uri="{FF2B5EF4-FFF2-40B4-BE49-F238E27FC236}">
                <a16:creationId xmlns:a16="http://schemas.microsoft.com/office/drawing/2014/main" id="{AD396A49-3A76-629D-AE26-D0DD7F263753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5AF454CD-4727-D8AC-6042-31894B8D52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243" name="Text Placeholder 242">
            <a:extLst>
              <a:ext uri="{FF2B5EF4-FFF2-40B4-BE49-F238E27FC236}">
                <a16:creationId xmlns:a16="http://schemas.microsoft.com/office/drawing/2014/main" id="{63F2AC57-1813-A49C-AC28-28AC248185D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9" name="Text Placeholder 258">
            <a:extLst>
              <a:ext uri="{FF2B5EF4-FFF2-40B4-BE49-F238E27FC236}">
                <a16:creationId xmlns:a16="http://schemas.microsoft.com/office/drawing/2014/main" id="{9436B8F5-B7E2-6950-16AA-2DB4BB210726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6" name="Text Placeholder 245">
            <a:extLst>
              <a:ext uri="{FF2B5EF4-FFF2-40B4-BE49-F238E27FC236}">
                <a16:creationId xmlns:a16="http://schemas.microsoft.com/office/drawing/2014/main" id="{F00D79BE-9A67-893A-2F31-28B9AB668E7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7" name="Text Placeholder 266">
            <a:extLst>
              <a:ext uri="{FF2B5EF4-FFF2-40B4-BE49-F238E27FC236}">
                <a16:creationId xmlns:a16="http://schemas.microsoft.com/office/drawing/2014/main" id="{0ACA6710-97CE-31FB-6B8D-D2E7D7373EE8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7" name="Text Placeholder 246">
            <a:extLst>
              <a:ext uri="{FF2B5EF4-FFF2-40B4-BE49-F238E27FC236}">
                <a16:creationId xmlns:a16="http://schemas.microsoft.com/office/drawing/2014/main" id="{3D187B0D-E291-B294-75F9-5724F296237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3" name="Text Placeholder 272">
            <a:extLst>
              <a:ext uri="{FF2B5EF4-FFF2-40B4-BE49-F238E27FC236}">
                <a16:creationId xmlns:a16="http://schemas.microsoft.com/office/drawing/2014/main" id="{4B9A4EC3-4A27-8D36-CD43-A36C96DC5F72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8" name="Text Placeholder 247">
            <a:extLst>
              <a:ext uri="{FF2B5EF4-FFF2-40B4-BE49-F238E27FC236}">
                <a16:creationId xmlns:a16="http://schemas.microsoft.com/office/drawing/2014/main" id="{6E14667F-27E5-B34A-E001-0BD9903D2BE0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4" name="Text Placeholder 273">
            <a:extLst>
              <a:ext uri="{FF2B5EF4-FFF2-40B4-BE49-F238E27FC236}">
                <a16:creationId xmlns:a16="http://schemas.microsoft.com/office/drawing/2014/main" id="{379C31D6-7C5B-2AFA-BAC0-C524B675275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9" name="Text Placeholder 248">
            <a:extLst>
              <a:ext uri="{FF2B5EF4-FFF2-40B4-BE49-F238E27FC236}">
                <a16:creationId xmlns:a16="http://schemas.microsoft.com/office/drawing/2014/main" id="{BB99FF86-A059-8FF1-3A98-AFAAE5E0756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2" name="Text Placeholder 191">
            <a:extLst>
              <a:ext uri="{FF2B5EF4-FFF2-40B4-BE49-F238E27FC236}">
                <a16:creationId xmlns:a16="http://schemas.microsoft.com/office/drawing/2014/main" id="{FFFE8361-3811-254C-5B6E-12FB2995100D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French</a:t>
            </a:r>
          </a:p>
        </p:txBody>
      </p:sp>
      <p:sp>
        <p:nvSpPr>
          <p:cNvPr id="244" name="Text Placeholder 243">
            <a:extLst>
              <a:ext uri="{FF2B5EF4-FFF2-40B4-BE49-F238E27FC236}">
                <a16:creationId xmlns:a16="http://schemas.microsoft.com/office/drawing/2014/main" id="{CD142CE2-E74E-1A21-9BDF-20F4AE12DEBC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8" name="Text Placeholder 257">
            <a:extLst>
              <a:ext uri="{FF2B5EF4-FFF2-40B4-BE49-F238E27FC236}">
                <a16:creationId xmlns:a16="http://schemas.microsoft.com/office/drawing/2014/main" id="{726AE449-D3BC-D9C4-F0E3-45D31541B6DB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0" name="Text Placeholder 249">
            <a:extLst>
              <a:ext uri="{FF2B5EF4-FFF2-40B4-BE49-F238E27FC236}">
                <a16:creationId xmlns:a16="http://schemas.microsoft.com/office/drawing/2014/main" id="{1DD6DFB6-85E5-E7BD-C868-03322DE53139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0" name="Text Placeholder 259">
            <a:extLst>
              <a:ext uri="{FF2B5EF4-FFF2-40B4-BE49-F238E27FC236}">
                <a16:creationId xmlns:a16="http://schemas.microsoft.com/office/drawing/2014/main" id="{BFFE2719-4D19-156A-A397-80D7AC4B0AE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1" name="Text Placeholder 250">
            <a:extLst>
              <a:ext uri="{FF2B5EF4-FFF2-40B4-BE49-F238E27FC236}">
                <a16:creationId xmlns:a16="http://schemas.microsoft.com/office/drawing/2014/main" id="{D78587D2-3C6D-E995-3F3A-48733A18F6DE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4" name="Text Placeholder 263">
            <a:extLst>
              <a:ext uri="{FF2B5EF4-FFF2-40B4-BE49-F238E27FC236}">
                <a16:creationId xmlns:a16="http://schemas.microsoft.com/office/drawing/2014/main" id="{9C38C278-5799-B18E-9E10-3FA585A5B4EF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2" name="Text Placeholder 251">
            <a:extLst>
              <a:ext uri="{FF2B5EF4-FFF2-40B4-BE49-F238E27FC236}">
                <a16:creationId xmlns:a16="http://schemas.microsoft.com/office/drawing/2014/main" id="{C9D71E17-8860-D520-7717-F360E103F411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3" name="Text Placeholder 252">
            <a:extLst>
              <a:ext uri="{FF2B5EF4-FFF2-40B4-BE49-F238E27FC236}">
                <a16:creationId xmlns:a16="http://schemas.microsoft.com/office/drawing/2014/main" id="{86B095F0-C6C4-BBA9-F304-995BF880DC9D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3" name="Text Placeholder 192">
            <a:extLst>
              <a:ext uri="{FF2B5EF4-FFF2-40B4-BE49-F238E27FC236}">
                <a16:creationId xmlns:a16="http://schemas.microsoft.com/office/drawing/2014/main" id="{D2231B36-981B-FE0E-8340-ED66EEA1A08B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dirty="0"/>
              <a:t>Spanish</a:t>
            </a:r>
          </a:p>
        </p:txBody>
      </p:sp>
      <p:sp>
        <p:nvSpPr>
          <p:cNvPr id="245" name="Text Placeholder 244">
            <a:extLst>
              <a:ext uri="{FF2B5EF4-FFF2-40B4-BE49-F238E27FC236}">
                <a16:creationId xmlns:a16="http://schemas.microsoft.com/office/drawing/2014/main" id="{CFC11444-4E6B-F28D-E54A-6481744EC2A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3" name="Text Placeholder 262">
            <a:extLst>
              <a:ext uri="{FF2B5EF4-FFF2-40B4-BE49-F238E27FC236}">
                <a16:creationId xmlns:a16="http://schemas.microsoft.com/office/drawing/2014/main" id="{0312DDE8-2786-52A9-436D-DA035AD9D579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4" name="Text Placeholder 253">
            <a:extLst>
              <a:ext uri="{FF2B5EF4-FFF2-40B4-BE49-F238E27FC236}">
                <a16:creationId xmlns:a16="http://schemas.microsoft.com/office/drawing/2014/main" id="{83E10E25-E3B2-6D37-2DD4-43ED4F97C291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9" name="Text Placeholder 268">
            <a:extLst>
              <a:ext uri="{FF2B5EF4-FFF2-40B4-BE49-F238E27FC236}">
                <a16:creationId xmlns:a16="http://schemas.microsoft.com/office/drawing/2014/main" id="{6E618807-5E3E-2F22-A76E-D68D605431E2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5" name="Text Placeholder 254">
            <a:extLst>
              <a:ext uri="{FF2B5EF4-FFF2-40B4-BE49-F238E27FC236}">
                <a16:creationId xmlns:a16="http://schemas.microsoft.com/office/drawing/2014/main" id="{BB6D6F44-C11D-07C5-E278-2F74F54F8753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6" name="Text Placeholder 255">
            <a:extLst>
              <a:ext uri="{FF2B5EF4-FFF2-40B4-BE49-F238E27FC236}">
                <a16:creationId xmlns:a16="http://schemas.microsoft.com/office/drawing/2014/main" id="{4866727A-0C0B-2C12-4787-20D1033CE19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7" name="Text Placeholder 256">
            <a:extLst>
              <a:ext uri="{FF2B5EF4-FFF2-40B4-BE49-F238E27FC236}">
                <a16:creationId xmlns:a16="http://schemas.microsoft.com/office/drawing/2014/main" id="{7C66CE42-EEBA-9ED2-1A33-4C75FABEF8C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4" name="Text Placeholder 193">
            <a:extLst>
              <a:ext uri="{FF2B5EF4-FFF2-40B4-BE49-F238E27FC236}">
                <a16:creationId xmlns:a16="http://schemas.microsoft.com/office/drawing/2014/main" id="{74277B5B-6877-87E8-A096-27B048D4639F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Italian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17653A69-AAD7-F7E9-4639-7BEB5E2E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610" y="1463913"/>
            <a:ext cx="140286" cy="140286"/>
          </a:xfrm>
          <a:prstGeom prst="rect">
            <a:avLst/>
          </a:prstGeom>
        </p:spPr>
      </p:pic>
      <p:pic>
        <p:nvPicPr>
          <p:cNvPr id="134" name="Graphic 133">
            <a:extLst>
              <a:ext uri="{FF2B5EF4-FFF2-40B4-BE49-F238E27FC236}">
                <a16:creationId xmlns:a16="http://schemas.microsoft.com/office/drawing/2014/main" id="{77D6C385-8939-73DF-007A-7E5962A62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4972" y="1465476"/>
            <a:ext cx="137160" cy="137160"/>
          </a:xfrm>
          <a:prstGeom prst="rect">
            <a:avLst/>
          </a:prstGeom>
        </p:spPr>
      </p:pic>
      <p:pic>
        <p:nvPicPr>
          <p:cNvPr id="135" name="Graphic 134">
            <a:extLst>
              <a:ext uri="{FF2B5EF4-FFF2-40B4-BE49-F238E27FC236}">
                <a16:creationId xmlns:a16="http://schemas.microsoft.com/office/drawing/2014/main" id="{BA590F19-ED5B-A23C-4047-BB85C27A0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7163" y="1465476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0959"/>
      </p:ext>
    </p:extLst>
  </p:cSld>
  <p:clrMapOvr>
    <a:masterClrMapping/>
  </p:clrMapOvr>
</p:sld>
</file>

<file path=ppt/theme/theme12.xml><?xml version="1.0" encoding="utf-8"?>
<a:theme xmlns:a="http://schemas.openxmlformats.org/drawingml/2006/main" name="Office Theme">
  <a:themeElements>
    <a:clrScheme name="Custom 65">
      <a:dk1>
        <a:srgbClr val="000000"/>
      </a:dk1>
      <a:lt1>
        <a:srgbClr val="FFFFFF"/>
      </a:lt1>
      <a:dk2>
        <a:srgbClr val="BD3A00"/>
      </a:dk2>
      <a:lt2>
        <a:srgbClr val="DDDDDD"/>
      </a:lt2>
      <a:accent1>
        <a:srgbClr val="F8F3E0"/>
      </a:accent1>
      <a:accent2>
        <a:srgbClr val="93902B"/>
      </a:accent2>
      <a:accent3>
        <a:srgbClr val="F4873A"/>
      </a:accent3>
      <a:accent4>
        <a:srgbClr val="839AA1"/>
      </a:accent4>
      <a:accent5>
        <a:srgbClr val="F0BA3C"/>
      </a:accent5>
      <a:accent6>
        <a:srgbClr val="2A6ABC"/>
      </a:accent6>
      <a:hlink>
        <a:srgbClr val="BD3900"/>
      </a:hlink>
      <a:folHlink>
        <a:srgbClr val="93912D"/>
      </a:folHlink>
    </a:clrScheme>
    <a:fontScheme name="Custom 37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ocean-resume_win32_SL_v7" id="{8A4CCBB3-7B85-4312-BF84-6CB496336C3D}" vid="{962D9345-6578-493E-A7D9-4EE098732D52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3235DB36-ECE6-48A1-8C78-4AFA7C45631F}"/>
</file>

<file path=customXml/itemProps22.xml><?xml version="1.0" encoding="utf-8"?>
<ds:datastoreItem xmlns:ds="http://schemas.openxmlformats.org/officeDocument/2006/customXml" ds:itemID="{E6E82F60-326C-4021-B1DF-83C956BC5942}"/>
</file>

<file path=customXml/itemProps31.xml><?xml version="1.0" encoding="utf-8"?>
<ds:datastoreItem xmlns:ds="http://schemas.openxmlformats.org/officeDocument/2006/customXml" ds:itemID="{7C6404AB-AB3A-4D4D-8D6B-2CE1B803B4AD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175</ap:Words>
  <ap:Application>Microsoft Office PowerPoint</ap:Application>
  <ap:PresentationFormat>Letter Paper (8.5x11 in)</ap:PresentationFormat>
  <ap:Paragraphs>38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5">
      <vt:lpstr>Arial</vt:lpstr>
      <vt:lpstr>Arial Black</vt:lpstr>
      <vt:lpstr>Calibri</vt:lpstr>
      <vt:lpstr>Office Theme</vt:lpstr>
      <vt:lpstr>RAHEELA ALI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2023-03-26T12:04:09Z</dcterms:created>
  <dcterms:modified xsi:type="dcterms:W3CDTF">2023-04-03T23:20:20Z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