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2.xml" ContentType="application/vnd.openxmlformats-officedocument.presentationml.slideLayout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72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4056" userDrawn="1">
          <p15:clr>
            <a:srgbClr val="A4A3A4"/>
          </p15:clr>
        </p15:guide>
        <p15:guide id="4" orient="horz" pos="480" userDrawn="1">
          <p15:clr>
            <a:srgbClr val="A4A3A4"/>
          </p15:clr>
        </p15:guide>
        <p15:guide id="5" pos="2208" userDrawn="1">
          <p15:clr>
            <a:srgbClr val="A4A3A4"/>
          </p15:clr>
        </p15:guide>
        <p15:guide id="6" orient="horz" pos="840" userDrawn="1">
          <p15:clr>
            <a:srgbClr val="A4A3A4"/>
          </p15:clr>
        </p15:guide>
        <p15:guide id="7" orient="horz" pos="936" userDrawn="1">
          <p15:clr>
            <a:srgbClr val="A4A3A4"/>
          </p15:clr>
        </p15:guide>
        <p15:guide id="8" orient="horz" pos="2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33FF"/>
    <a:srgbClr val="72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7"/>
    <p:restoredTop sz="94660" autoAdjust="0"/>
  </p:normalViewPr>
  <p:slideViewPr>
    <p:cSldViewPr snapToGrid="0" snapToObjects="1" showGuides="1">
      <p:cViewPr>
        <p:scale>
          <a:sx n="100" d="100"/>
          <a:sy n="100" d="100"/>
        </p:scale>
        <p:origin x="883" y="-1267"/>
      </p:cViewPr>
      <p:guideLst>
        <p:guide orient="horz" pos="5472"/>
        <p:guide pos="336"/>
        <p:guide pos="4056"/>
        <p:guide orient="horz" pos="480"/>
        <p:guide pos="2208"/>
        <p:guide orient="horz" pos="840"/>
        <p:guide orient="horz" pos="936"/>
        <p:guide orient="horz" pos="29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customXml" Target="/customXml/item3.xml" Id="rId12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22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13.xml" Id="rId10" /><Relationship Type="http://schemas.openxmlformats.org/officeDocument/2006/relationships/handoutMaster" Target="/ppt/handoutMasters/handoutMaster11.xml" Id="rId4" /><Relationship Type="http://schemas.microsoft.com/office/2018/10/relationships/authors" Target="/ppt/authors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483ECB7-DD54-45F4-E1B9-88971DC87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8288"/>
            <a:ext cx="6858000" cy="18117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3A0CF2-A337-280A-AA6D-AF91B2700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8" y="563037"/>
            <a:ext cx="5915025" cy="671404"/>
          </a:xfrm>
        </p:spPr>
        <p:txBody>
          <a:bodyPr anchor="t">
            <a:noAutofit/>
          </a:bodyPr>
          <a:lstStyle>
            <a:lvl1pPr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EECF9F9-42DB-40B1-B7C9-280C2A64578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45768" y="1273277"/>
            <a:ext cx="200025" cy="2011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400"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7001-3840-FBF6-06F2-D88A1442AE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904" y="1261745"/>
            <a:ext cx="1092835" cy="296863"/>
          </a:xfrm>
        </p:spPr>
        <p:txBody>
          <a:bodyPr>
            <a:noAutofit/>
          </a:bodyPr>
          <a:lstStyle>
            <a:lvl1pPr marL="0" indent="0"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Picture Placeholder 24">
            <a:extLst>
              <a:ext uri="{FF2B5EF4-FFF2-40B4-BE49-F238E27FC236}">
                <a16:creationId xmlns:a16="http://schemas.microsoft.com/office/drawing/2014/main" id="{150F5B40-F428-B47C-F599-1B0B33E1ADC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681162" y="1263117"/>
            <a:ext cx="200025" cy="2011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400"/>
            </a:lvl1pPr>
          </a:lstStyle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675B6C-0319-967E-52DD-DDB28CBBB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6104" y="1265873"/>
            <a:ext cx="1435735" cy="296863"/>
          </a:xfrm>
        </p:spPr>
        <p:txBody>
          <a:bodyPr>
            <a:noAutofit/>
          </a:bodyPr>
          <a:lstStyle>
            <a:lvl1pPr marL="0" indent="0"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Picture Placeholder 24">
            <a:extLst>
              <a:ext uri="{FF2B5EF4-FFF2-40B4-BE49-F238E27FC236}">
                <a16:creationId xmlns:a16="http://schemas.microsoft.com/office/drawing/2014/main" id="{E3D40EAE-AD76-A55F-F4A2-0569BC6A174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349209" y="1283437"/>
            <a:ext cx="200025" cy="2011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400"/>
            </a:lvl1pPr>
          </a:lstStyle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585954D-2C77-7E30-72DC-CB098221B6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30868" y="1265554"/>
            <a:ext cx="1753602" cy="296863"/>
          </a:xfrm>
        </p:spPr>
        <p:txBody>
          <a:bodyPr>
            <a:noAutofit/>
          </a:bodyPr>
          <a:lstStyle>
            <a:lvl1pPr marL="0" indent="0"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BB03170-BCB5-1CD3-2532-F48A91CD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404" y="2130743"/>
            <a:ext cx="1656716" cy="296863"/>
          </a:xfrm>
        </p:spPr>
        <p:txBody>
          <a:bodyPr>
            <a:noAutofit/>
          </a:bodyPr>
          <a:lstStyle>
            <a:lvl1pPr marL="0" indent="0">
              <a:buNone/>
              <a:defRPr sz="1400" cap="all" spc="0" baseline="0">
                <a:latin typeface="+mj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A5DC9DF-1048-95E0-28F5-3BDC93BA9A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228" y="2473643"/>
            <a:ext cx="2040892" cy="7610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CC7FBF8-6259-3E63-34DD-185D9E85B3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6404" y="3351848"/>
            <a:ext cx="1656716" cy="296863"/>
          </a:xfrm>
        </p:spPr>
        <p:txBody>
          <a:bodyPr>
            <a:noAutofit/>
          </a:bodyPr>
          <a:lstStyle>
            <a:lvl1pPr marL="0" indent="0">
              <a:buNone/>
              <a:defRPr sz="1400" cap="all" spc="0" baseline="0">
                <a:latin typeface="+mj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755C7909-736E-1D5F-8A80-5C2FE92EC74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32768" y="3763225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6AD86823-AFFD-526A-8B04-EF549603785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7556" y="3763225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8751A130-9A8D-3FD9-AF30-50ABE89DAD2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2344" y="3763225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8" name="Text Placeholder 5">
            <a:extLst>
              <a:ext uri="{FF2B5EF4-FFF2-40B4-BE49-F238E27FC236}">
                <a16:creationId xmlns:a16="http://schemas.microsoft.com/office/drawing/2014/main" id="{80198624-BD1A-085B-1227-0B236515C57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37132" y="3763225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FACF5D81-B746-D779-3B52-7BC4575DE22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71920" y="3763225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38D603FE-E43F-BCF4-FF31-EB00BFEE3B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706708" y="3763225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7BBE2FBF-F24D-5BA9-25D8-9FAC20D485B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41496" y="3763225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FC179013-0FFD-22A5-EBDB-60C627D4552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176283" y="3763225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B4CAA593-B0EA-9F24-4B3B-FF2B5A09AC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5608" y="3940110"/>
            <a:ext cx="2040892" cy="2968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cap="all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5" name="Text Placeholder 5">
            <a:extLst>
              <a:ext uri="{FF2B5EF4-FFF2-40B4-BE49-F238E27FC236}">
                <a16:creationId xmlns:a16="http://schemas.microsoft.com/office/drawing/2014/main" id="{90EA0F26-0F9B-73E2-5235-C51FB7BF73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32768" y="4277933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6" name="Text Placeholder 5">
            <a:extLst>
              <a:ext uri="{FF2B5EF4-FFF2-40B4-BE49-F238E27FC236}">
                <a16:creationId xmlns:a16="http://schemas.microsoft.com/office/drawing/2014/main" id="{661F107E-A524-7DD1-C334-3B65BB2D5D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67556" y="4277933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03AE50C4-58EF-C4B4-EEDF-B3C453184CF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02344" y="4277933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8" name="Text Placeholder 5">
            <a:extLst>
              <a:ext uri="{FF2B5EF4-FFF2-40B4-BE49-F238E27FC236}">
                <a16:creationId xmlns:a16="http://schemas.microsoft.com/office/drawing/2014/main" id="{B297057A-EDC6-7CF2-F3D8-9CB2E38CDC1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37132" y="4277933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9" name="Text Placeholder 5">
            <a:extLst>
              <a:ext uri="{FF2B5EF4-FFF2-40B4-BE49-F238E27FC236}">
                <a16:creationId xmlns:a16="http://schemas.microsoft.com/office/drawing/2014/main" id="{16D0CA7E-597F-99F8-8BC0-84BBB617F8E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471920" y="4277933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0" name="Text Placeholder 5">
            <a:extLst>
              <a:ext uri="{FF2B5EF4-FFF2-40B4-BE49-F238E27FC236}">
                <a16:creationId xmlns:a16="http://schemas.microsoft.com/office/drawing/2014/main" id="{65914DB8-4B0F-5135-F916-8A6B328539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706708" y="4277933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1" name="Text Placeholder 5">
            <a:extLst>
              <a:ext uri="{FF2B5EF4-FFF2-40B4-BE49-F238E27FC236}">
                <a16:creationId xmlns:a16="http://schemas.microsoft.com/office/drawing/2014/main" id="{496B8ACF-B1C8-5DFC-D170-AD993E21F4F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41496" y="4277933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2" name="Text Placeholder 5">
            <a:extLst>
              <a:ext uri="{FF2B5EF4-FFF2-40B4-BE49-F238E27FC236}">
                <a16:creationId xmlns:a16="http://schemas.microsoft.com/office/drawing/2014/main" id="{20276D85-46A4-538E-2B88-2D9104290F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176283" y="4277933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C281558-7BC9-8F93-8963-AEE70ADC031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608" y="4447252"/>
            <a:ext cx="2040892" cy="2968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cap="all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3" name="Text Placeholder 5">
            <a:extLst>
              <a:ext uri="{FF2B5EF4-FFF2-40B4-BE49-F238E27FC236}">
                <a16:creationId xmlns:a16="http://schemas.microsoft.com/office/drawing/2014/main" id="{9EC21CCE-BF35-6417-A90E-AEA1D442613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2768" y="478515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4" name="Text Placeholder 5">
            <a:extLst>
              <a:ext uri="{FF2B5EF4-FFF2-40B4-BE49-F238E27FC236}">
                <a16:creationId xmlns:a16="http://schemas.microsoft.com/office/drawing/2014/main" id="{752A5D7B-3F43-C268-6E2E-8702D0D6DC7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7556" y="478515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5" name="Text Placeholder 5">
            <a:extLst>
              <a:ext uri="{FF2B5EF4-FFF2-40B4-BE49-F238E27FC236}">
                <a16:creationId xmlns:a16="http://schemas.microsoft.com/office/drawing/2014/main" id="{6A25ADDF-074C-E952-09E3-507DFB33603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2344" y="478515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6" name="Text Placeholder 5">
            <a:extLst>
              <a:ext uri="{FF2B5EF4-FFF2-40B4-BE49-F238E27FC236}">
                <a16:creationId xmlns:a16="http://schemas.microsoft.com/office/drawing/2014/main" id="{4C50B787-73EB-0214-4082-D4969408E21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237132" y="478515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7" name="Text Placeholder 5">
            <a:extLst>
              <a:ext uri="{FF2B5EF4-FFF2-40B4-BE49-F238E27FC236}">
                <a16:creationId xmlns:a16="http://schemas.microsoft.com/office/drawing/2014/main" id="{5D222311-0A60-9E6E-1BA9-7F1A3D859F5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471920" y="4785156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8" name="Text Placeholder 5">
            <a:extLst>
              <a:ext uri="{FF2B5EF4-FFF2-40B4-BE49-F238E27FC236}">
                <a16:creationId xmlns:a16="http://schemas.microsoft.com/office/drawing/2014/main" id="{613728AE-682C-270C-8042-5C53E64A5AE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706708" y="4785156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9" name="Text Placeholder 5">
            <a:extLst>
              <a:ext uri="{FF2B5EF4-FFF2-40B4-BE49-F238E27FC236}">
                <a16:creationId xmlns:a16="http://schemas.microsoft.com/office/drawing/2014/main" id="{999829E8-9AAE-7181-D1AB-349E3F6C4CF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941496" y="4785156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0" name="Text Placeholder 5">
            <a:extLst>
              <a:ext uri="{FF2B5EF4-FFF2-40B4-BE49-F238E27FC236}">
                <a16:creationId xmlns:a16="http://schemas.microsoft.com/office/drawing/2014/main" id="{5D70C7D8-0A88-C4F3-65FF-2E7C93A5B27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176283" y="4785156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8743759-7A15-DB3D-A938-E201F28325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608" y="4946295"/>
            <a:ext cx="2040892" cy="2968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cap="all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1" name="Text Placeholder 5">
            <a:extLst>
              <a:ext uri="{FF2B5EF4-FFF2-40B4-BE49-F238E27FC236}">
                <a16:creationId xmlns:a16="http://schemas.microsoft.com/office/drawing/2014/main" id="{C85616E3-8B56-5653-2A41-6C6BB71F151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32768" y="528733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2" name="Text Placeholder 5">
            <a:extLst>
              <a:ext uri="{FF2B5EF4-FFF2-40B4-BE49-F238E27FC236}">
                <a16:creationId xmlns:a16="http://schemas.microsoft.com/office/drawing/2014/main" id="{522712A5-8764-1D3B-B058-D37B08F460BC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67556" y="528733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973138B-ADB9-25BF-A6C7-52D1EDF8EF9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2344" y="528733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BEE3B8CA-FA00-C605-9073-84C81C1BDC50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237132" y="528733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5" name="Text Placeholder 5">
            <a:extLst>
              <a:ext uri="{FF2B5EF4-FFF2-40B4-BE49-F238E27FC236}">
                <a16:creationId xmlns:a16="http://schemas.microsoft.com/office/drawing/2014/main" id="{DF510DEF-F626-2E50-8512-2069D9FE149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471920" y="528733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6" name="Text Placeholder 5">
            <a:extLst>
              <a:ext uri="{FF2B5EF4-FFF2-40B4-BE49-F238E27FC236}">
                <a16:creationId xmlns:a16="http://schemas.microsoft.com/office/drawing/2014/main" id="{2C9D69F7-2CE1-1DB8-CEFC-0FFEDCE4F74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706708" y="528733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6FAA838B-B408-4970-4B4C-E082B3DEB91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941496" y="5287336"/>
            <a:ext cx="137160" cy="137160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8" name="Text Placeholder 5">
            <a:extLst>
              <a:ext uri="{FF2B5EF4-FFF2-40B4-BE49-F238E27FC236}">
                <a16:creationId xmlns:a16="http://schemas.microsoft.com/office/drawing/2014/main" id="{38D45BEB-B338-DD3A-8BD3-299D9639526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176283" y="5287336"/>
            <a:ext cx="137160" cy="137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cap="all" spc="0" baseline="0">
                <a:noFill/>
                <a:latin typeface="+mn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8693048B-ABAD-E0BD-4D30-999A8847335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5608" y="5453437"/>
            <a:ext cx="2040892" cy="2968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cap="all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24A772-176D-F2CB-339D-C874792788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4024" y="5972047"/>
            <a:ext cx="1656716" cy="296863"/>
          </a:xfrm>
        </p:spPr>
        <p:txBody>
          <a:bodyPr>
            <a:noAutofit/>
          </a:bodyPr>
          <a:lstStyle>
            <a:lvl1pPr marL="0" indent="0">
              <a:buNone/>
              <a:defRPr sz="1400" cap="all" spc="0" baseline="0">
                <a:latin typeface="+mj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563CA206-19E5-7751-A7A5-BB4C71E2FA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9259" y="6312884"/>
            <a:ext cx="2040892" cy="93217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000" cap="all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B7C44DB-43E3-0DA9-14FA-F3D48E9617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6404" y="7323500"/>
            <a:ext cx="2449196" cy="296863"/>
          </a:xfrm>
        </p:spPr>
        <p:txBody>
          <a:bodyPr>
            <a:noAutofit/>
          </a:bodyPr>
          <a:lstStyle>
            <a:lvl1pPr marL="0" indent="0">
              <a:buNone/>
              <a:defRPr sz="1400" cap="all" spc="0" baseline="0">
                <a:latin typeface="+mj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6EBF634-5AE1-471A-7401-E1ECF6A76B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258" y="7657003"/>
            <a:ext cx="2449195" cy="10103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000" cap="all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6497E76-6FD4-4A64-E8EE-55CB5F001B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9428" y="2130742"/>
            <a:ext cx="1656716" cy="296863"/>
          </a:xfrm>
        </p:spPr>
        <p:txBody>
          <a:bodyPr>
            <a:noAutofit/>
          </a:bodyPr>
          <a:lstStyle>
            <a:lvl1pPr marL="0" indent="0">
              <a:buNone/>
              <a:defRPr sz="1400" cap="all" spc="0" baseline="0">
                <a:latin typeface="+mj-lt"/>
              </a:defRPr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2D4894-3959-C2EA-055B-1754F16EB1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48316" y="2473643"/>
            <a:ext cx="2040892" cy="4486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AA78F2A-D6C5-88DD-CCB4-56F013765C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6886" y="2876550"/>
            <a:ext cx="2040892" cy="2171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36528E4-D37E-D58A-08DB-EBFA97C9F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6886" y="3129914"/>
            <a:ext cx="2541004" cy="932179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750"/>
              </a:spcBef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A23704F-E385-3C80-0ED8-8EEC34CCD0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45412" y="4154677"/>
            <a:ext cx="2040892" cy="4486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6FCA152-BE2C-E471-70DA-ECECBDB3C70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1602" y="4576634"/>
            <a:ext cx="2040892" cy="2171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A699C0B-534B-DF3D-5905-ECC9CF0F0C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5412" y="4818568"/>
            <a:ext cx="2532478" cy="932179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750"/>
              </a:spcBef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37B5EB2-D2FE-AF64-E114-13C17921B8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3032" y="5798692"/>
            <a:ext cx="2040892" cy="4486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CF77FB3-8990-62A9-BFF4-9796564E77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33982" y="6209219"/>
            <a:ext cx="2040892" cy="2171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7440935-807D-C6E8-9EE3-8849D76072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1602" y="6454963"/>
            <a:ext cx="2277208" cy="932179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750"/>
              </a:spcBef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E142A99-255F-FD82-9010-E9F543F7CCE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48050" y="7429819"/>
            <a:ext cx="2040892" cy="4486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252A4E1-75ED-C837-37B9-B2D647E5F1C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36620" y="7844156"/>
            <a:ext cx="2040892" cy="2171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D2782E4-FCC4-BD9F-9AF7-A0E153EDB5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40430" y="8093710"/>
            <a:ext cx="2537460" cy="932179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750"/>
              </a:spcBef>
              <a:buNone/>
              <a:defRPr sz="1000" spc="0" baseline="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5753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62.svg" Id="rId7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11.xml" Id="rId1" /><Relationship Type="http://schemas.openxmlformats.org/officeDocument/2006/relationships/image" Target="/ppt/media/image52.png" Id="rId6" /><Relationship Type="http://schemas.openxmlformats.org/officeDocument/2006/relationships/image" Target="/ppt/media/image43.svg" Id="rId5" /><Relationship Type="http://schemas.openxmlformats.org/officeDocument/2006/relationships/image" Target="/ppt/media/image33.png" Id="rId4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54CB-2206-E591-C6FC-ACFD5288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OLIVIA WILSON</a:t>
            </a:r>
          </a:p>
        </p:txBody>
      </p:sp>
      <p:pic>
        <p:nvPicPr>
          <p:cNvPr id="101" name="Picture Placeholder 100" descr="Phone Icon">
            <a:extLst>
              <a:ext uri="{FF2B5EF4-FFF2-40B4-BE49-F238E27FC236}">
                <a16:creationId xmlns:a16="http://schemas.microsoft.com/office/drawing/2014/main" id="{59392BF0-C3BB-CAEA-FD8E-DCF42DE3EB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" r="394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5202E-4321-AC1F-EA23-A8C2A4D5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502.555.0123</a:t>
            </a:r>
          </a:p>
        </p:txBody>
      </p:sp>
      <p:pic>
        <p:nvPicPr>
          <p:cNvPr id="102" name="Picture Placeholder 101" descr="Mail Icon">
            <a:extLst>
              <a:ext uri="{FF2B5EF4-FFF2-40B4-BE49-F238E27FC236}">
                <a16:creationId xmlns:a16="http://schemas.microsoft.com/office/drawing/2014/main" id="{9F2925FF-8CF7-0F86-EDE8-516CD10AE7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52AE-AF32-4C8A-1079-E3C5F0BF7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olivia@example.com</a:t>
            </a:r>
          </a:p>
        </p:txBody>
      </p:sp>
      <p:pic>
        <p:nvPicPr>
          <p:cNvPr id="103" name="Picture Placeholder 102" descr="World">
            <a:extLst>
              <a:ext uri="{FF2B5EF4-FFF2-40B4-BE49-F238E27FC236}">
                <a16:creationId xmlns:a16="http://schemas.microsoft.com/office/drawing/2014/main" id="{B3E6F97B-4137-D9E3-19BC-C6F89DBEF3D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4" r="394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165C9-1A61-3038-4372-7C271A2B82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lucernepublishing.com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BCB6EE-9EEC-6C44-4039-A3F9391967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BBAEF3-7DD4-7282-A961-FB6EAF6429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MOUNT FLORES COLLEGE</a:t>
            </a:r>
          </a:p>
          <a:p>
            <a:r>
              <a:rPr lang="en-US" dirty="0"/>
              <a:t>BA English Literature, 4.0  GPA</a:t>
            </a:r>
            <a:br>
              <a:rPr lang="en-US" dirty="0"/>
            </a:br>
            <a:r>
              <a:rPr lang="en-US" dirty="0"/>
              <a:t>20XX – 20XX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89531AF-384E-D8CC-4D64-3D22D2C501D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0AFEDE53-F7C0-D418-39C9-14CF8EDDB57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5516ECDB-B637-6493-F801-A80470A05A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E2C69A4C-23C3-836B-4F81-E2BAEFFC5F3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83974D5B-9044-1BC1-1058-D5420A42AE4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8" name="Text Placeholder 167">
            <a:extLst>
              <a:ext uri="{FF2B5EF4-FFF2-40B4-BE49-F238E27FC236}">
                <a16:creationId xmlns:a16="http://schemas.microsoft.com/office/drawing/2014/main" id="{022A996F-4372-6C79-09C5-E2DADD66CF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CB000916-38BD-FCB7-0A24-ED3C3B1D3D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BA208061-B968-B477-9257-A656ACC350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1" name="Text Placeholder 170">
            <a:extLst>
              <a:ext uri="{FF2B5EF4-FFF2-40B4-BE49-F238E27FC236}">
                <a16:creationId xmlns:a16="http://schemas.microsoft.com/office/drawing/2014/main" id="{CB7B27EB-138D-7B8C-11BB-F020B239288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E73BB59-B0A5-DB8B-15DA-0A5FF88C1F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172" name="Text Placeholder 171">
            <a:extLst>
              <a:ext uri="{FF2B5EF4-FFF2-40B4-BE49-F238E27FC236}">
                <a16:creationId xmlns:a16="http://schemas.microsoft.com/office/drawing/2014/main" id="{7181A1C0-D27B-8365-7C1D-F41EC5BB53C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58D69BCF-2893-BFE8-2FDB-9D210B99A0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1093B051-7909-660A-35CA-EF7FC1E342E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F10CF200-9647-F772-1666-7851AA1AC9E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191A1BEB-D3D4-0411-2799-CCC9EEA8580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ACCBEE00-8C22-CD20-41E1-85DCE38BF504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8" name="Text Placeholder 177">
            <a:extLst>
              <a:ext uri="{FF2B5EF4-FFF2-40B4-BE49-F238E27FC236}">
                <a16:creationId xmlns:a16="http://schemas.microsoft.com/office/drawing/2014/main" id="{5B438995-2BE6-73C1-3892-C06C0027CBD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9" name="Text Placeholder 178">
            <a:extLst>
              <a:ext uri="{FF2B5EF4-FFF2-40B4-BE49-F238E27FC236}">
                <a16:creationId xmlns:a16="http://schemas.microsoft.com/office/drawing/2014/main" id="{3003516A-F892-BDB1-D189-9BB39EE4F483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5EFCEA1-F21F-2B69-906F-827E6C42C55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180" name="Text Placeholder 179">
            <a:extLst>
              <a:ext uri="{FF2B5EF4-FFF2-40B4-BE49-F238E27FC236}">
                <a16:creationId xmlns:a16="http://schemas.microsoft.com/office/drawing/2014/main" id="{4191633D-9AF9-2018-9770-6361410AEB6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1" name="Text Placeholder 180">
            <a:extLst>
              <a:ext uri="{FF2B5EF4-FFF2-40B4-BE49-F238E27FC236}">
                <a16:creationId xmlns:a16="http://schemas.microsoft.com/office/drawing/2014/main" id="{48CBCC6E-B04E-9BE3-45AF-7676AF23646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2" name="Text Placeholder 181">
            <a:extLst>
              <a:ext uri="{FF2B5EF4-FFF2-40B4-BE49-F238E27FC236}">
                <a16:creationId xmlns:a16="http://schemas.microsoft.com/office/drawing/2014/main" id="{98D96517-8BDB-D62A-311E-714CC9E64D7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3" name="Text Placeholder 182">
            <a:extLst>
              <a:ext uri="{FF2B5EF4-FFF2-40B4-BE49-F238E27FC236}">
                <a16:creationId xmlns:a16="http://schemas.microsoft.com/office/drawing/2014/main" id="{65738453-9110-71D7-CB36-E354363D073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Text Placeholder 183">
            <a:extLst>
              <a:ext uri="{FF2B5EF4-FFF2-40B4-BE49-F238E27FC236}">
                <a16:creationId xmlns:a16="http://schemas.microsoft.com/office/drawing/2014/main" id="{ED667019-7BAD-1579-0116-8FCAC587D485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5" name="Text Placeholder 184">
            <a:extLst>
              <a:ext uri="{FF2B5EF4-FFF2-40B4-BE49-F238E27FC236}">
                <a16:creationId xmlns:a16="http://schemas.microsoft.com/office/drawing/2014/main" id="{0801EF01-4022-79CD-4970-1D46F1E180EE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FF372A31-5673-BB36-6245-6FFBECAB01B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7" name="Text Placeholder 186">
            <a:extLst>
              <a:ext uri="{FF2B5EF4-FFF2-40B4-BE49-F238E27FC236}">
                <a16:creationId xmlns:a16="http://schemas.microsoft.com/office/drawing/2014/main" id="{CD2DAE19-0FF3-2750-724A-8F4420A7C536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516EE68-524F-21D2-0D0B-91B0887E34D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943F0F1F-A2C8-B0E4-D3E1-F4BE6F7A8049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9" name="Text Placeholder 188">
            <a:extLst>
              <a:ext uri="{FF2B5EF4-FFF2-40B4-BE49-F238E27FC236}">
                <a16:creationId xmlns:a16="http://schemas.microsoft.com/office/drawing/2014/main" id="{C13A4D86-5F1D-B446-3A30-DB90A00EDED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0" name="Text Placeholder 189">
            <a:extLst>
              <a:ext uri="{FF2B5EF4-FFF2-40B4-BE49-F238E27FC236}">
                <a16:creationId xmlns:a16="http://schemas.microsoft.com/office/drawing/2014/main" id="{756FA114-57F0-058C-8271-F1ADA4079349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1" name="Text Placeholder 190">
            <a:extLst>
              <a:ext uri="{FF2B5EF4-FFF2-40B4-BE49-F238E27FC236}">
                <a16:creationId xmlns:a16="http://schemas.microsoft.com/office/drawing/2014/main" id="{3A1B1095-FD66-7049-FD43-091E6C39C34D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2" name="Text Placeholder 191">
            <a:extLst>
              <a:ext uri="{FF2B5EF4-FFF2-40B4-BE49-F238E27FC236}">
                <a16:creationId xmlns:a16="http://schemas.microsoft.com/office/drawing/2014/main" id="{A521F19B-D2C0-6C8A-BAE0-C0C264EC31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3" name="Text Placeholder 192">
            <a:extLst>
              <a:ext uri="{FF2B5EF4-FFF2-40B4-BE49-F238E27FC236}">
                <a16:creationId xmlns:a16="http://schemas.microsoft.com/office/drawing/2014/main" id="{9283EB7D-E55E-0479-4E3E-B820A9BD7C12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4" name="Text Placeholder 193">
            <a:extLst>
              <a:ext uri="{FF2B5EF4-FFF2-40B4-BE49-F238E27FC236}">
                <a16:creationId xmlns:a16="http://schemas.microsoft.com/office/drawing/2014/main" id="{ACA2CFC0-5334-3C2F-9F1E-1846F2A67A28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5" name="Text Placeholder 194">
            <a:extLst>
              <a:ext uri="{FF2B5EF4-FFF2-40B4-BE49-F238E27FC236}">
                <a16:creationId xmlns:a16="http://schemas.microsoft.com/office/drawing/2014/main" id="{81BBF52C-B842-02F0-34CB-D5E21D94B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F62AF8C-BB68-A107-764E-58C826CB581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F27DCD8-2607-D334-06C2-180FE64867E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7B82AE-0448-8E32-87C1-35A38389A7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  <a:p>
            <a:r>
              <a:rPr lang="en-US" dirty="0"/>
              <a:t>FRENCH</a:t>
            </a:r>
          </a:p>
          <a:p>
            <a:r>
              <a:rPr lang="en-US" dirty="0"/>
              <a:t>SPANISH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9771951-0543-E05B-EF9A-3B79824073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ABILITIES + YEARS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05A535B-2D82-8644-B0D9-7073A2EFE70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SOCIAL MEDIA MARKETING I 8</a:t>
            </a:r>
          </a:p>
          <a:p>
            <a:r>
              <a:rPr lang="en-US" dirty="0"/>
              <a:t>TEAM MANAGEMENT I 10</a:t>
            </a:r>
          </a:p>
          <a:p>
            <a:r>
              <a:rPr lang="en-US" dirty="0"/>
              <a:t>GRAPHIC DESIGN I 7</a:t>
            </a:r>
          </a:p>
          <a:p>
            <a:r>
              <a:rPr lang="en-US" dirty="0"/>
              <a:t>WEBSITE DEVELOPMENT I 3.5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D18B19-FEDD-7FDA-F13E-7267981F0E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B5C19F-E924-F40E-33E5-CE6711E939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  <a:p>
            <a:r>
              <a:rPr lang="en-US" dirty="0"/>
              <a:t>Lucerne Publishing 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5AB1D4-03C1-95F4-878C-84A6A44B5A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4/20XX – 1/20XX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01B01F-8A57-55AA-4B98-7492E1E896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Experienced in managing editorial processes and coordinating with authors, editors, and designers to ensure timely and high-quality book production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F89159-76E8-AAA1-E14C-6417378344A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ASSISTANT EDITOR</a:t>
            </a:r>
          </a:p>
          <a:p>
            <a:r>
              <a:rPr lang="en-US" dirty="0"/>
              <a:t>Nod Publishers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51491F-3BEC-D0CC-0671-5B008582A1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11/20XX – 3/20XX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E47E46-FFF7-436A-157D-581E29CEE0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Proficient in analyzing market trends and conducting research to identify profitable book genres and potential target audiences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268BDA-3319-A056-5FB4-411887A355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ENGLISH PROFESSOR</a:t>
            </a:r>
          </a:p>
          <a:p>
            <a:r>
              <a:rPr lang="en-US" dirty="0"/>
              <a:t>Bellows College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6A5EA4-1CCF-4911-D781-9FC023FC75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12/20XX – 12/20XX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F06B47-C371-AB8C-445E-AF1B247701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Proficient in designing and grading assignments, providing constructive feedback to students, and mentoring them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F15E9C-5E60-EEAC-C1A0-582AADE6123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ASSISTANT TEACHER</a:t>
            </a:r>
          </a:p>
          <a:p>
            <a:r>
              <a:rPr lang="en-US" dirty="0"/>
              <a:t>Bellows College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BC23401-14EE-9D1F-C645-12563FDC90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3/20XX – 12/20XX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CF2566-627C-B231-FF94-6350681E12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Led weekly discussion sections, provided individualized support and feedback to students, and assisted with exam preparation</a:t>
            </a:r>
          </a:p>
        </p:txBody>
      </p:sp>
    </p:spTree>
    <p:extLst>
      <p:ext uri="{BB962C8B-B14F-4D97-AF65-F5344CB8AC3E}">
        <p14:creationId xmlns:p14="http://schemas.microsoft.com/office/powerpoint/2010/main" val="3934773845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73E6"/>
      </a:dk2>
      <a:lt2>
        <a:srgbClr val="ECECEC"/>
      </a:lt2>
      <a:accent1>
        <a:srgbClr val="4253B3"/>
      </a:accent1>
      <a:accent2>
        <a:srgbClr val="9C93FF"/>
      </a:accent2>
      <a:accent3>
        <a:srgbClr val="AD547C"/>
      </a:accent3>
      <a:accent4>
        <a:srgbClr val="934DA5"/>
      </a:accent4>
      <a:accent5>
        <a:srgbClr val="6E50B4"/>
      </a:accent5>
      <a:accent6>
        <a:srgbClr val="4F5BB7"/>
      </a:accent6>
      <a:hlink>
        <a:srgbClr val="F83837"/>
      </a:hlink>
      <a:folHlink>
        <a:srgbClr val="58ACF6"/>
      </a:folHlink>
    </a:clrScheme>
    <a:fontScheme name="Custom 38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sky-resume_win32_SL_v7" id="{8BB19DFD-BF70-45BF-A51F-B1245B9C1116}" vid="{2D803E02-FDEF-462F-800A-FCD4F8557970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D8208F72-6F51-44E8-90A2-850ADC2697A5}"/>
</file>

<file path=customXml/itemProps22.xml><?xml version="1.0" encoding="utf-8"?>
<ds:datastoreItem xmlns:ds="http://schemas.openxmlformats.org/officeDocument/2006/customXml" ds:itemID="{06B1AFE2-636E-4C57-A459-331C39B80D91}"/>
</file>

<file path=customXml/itemProps31.xml><?xml version="1.0" encoding="utf-8"?>
<ds:datastoreItem xmlns:ds="http://schemas.openxmlformats.org/officeDocument/2006/customXml" ds:itemID="{DD857EAE-A2E5-4269-ADB8-7DE464AD942D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155</ap:Words>
  <ap:Application>Microsoft Office PowerPoint</ap:Application>
  <ap:PresentationFormat>Letter Paper (8.5x11 in)</ap:PresentationFormat>
  <ap:Paragraphs>38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Arial Black</vt:lpstr>
      <vt:lpstr>Calibri</vt:lpstr>
      <vt:lpstr>Office Theme</vt:lpstr>
      <vt:lpstr>OLIVIA WILSON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2023-03-26T12:39:01Z</dcterms:created>
  <dcterms:modified xsi:type="dcterms:W3CDTF">2023-04-03T23:29:24Z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