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2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authors.xml" ContentType="application/vnd.ms-powerpoint.author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2"/>
    <p:restoredTop sz="94729"/>
  </p:normalViewPr>
  <p:slideViewPr>
    <p:cSldViewPr snapToGrid="0" snapToObjects="1" showGuides="1">
      <p:cViewPr>
        <p:scale>
          <a:sx n="100" d="100"/>
          <a:sy n="100" d="100"/>
        </p:scale>
        <p:origin x="4692" y="496"/>
      </p:cViewPr>
      <p:guideLst>
        <p:guide orient="horz" pos="420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presProps" Target="/ppt/presProps.xml" Id="rId5" /><Relationship Type="http://schemas.openxmlformats.org/officeDocument/2006/relationships/handoutMaster" Target="/ppt/handoutMasters/handoutMaster11.xml" Id="rId4" /><Relationship Type="http://schemas.microsoft.com/office/2018/10/relationships/authors" Target="/ppt/authors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C692F39F-CE33-75F9-05AB-659C3606E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42056"/>
            <a:ext cx="5915025" cy="801837"/>
          </a:xfrm>
        </p:spPr>
        <p:txBody>
          <a:bodyPr>
            <a:normAutofit/>
          </a:bodyPr>
          <a:lstStyle>
            <a:lvl1pPr algn="ctr">
              <a:defRPr sz="4000" b="0" spc="100" baseline="0"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604B6E-E2AB-984F-738D-6732B78908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1171600"/>
            <a:ext cx="5915654" cy="28835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1200" b="1" spc="30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89C740D9-5800-663A-5C1D-7936EC86303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1488" y="1506879"/>
            <a:ext cx="5915654" cy="28835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800" b="1" spc="30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0106030-8DCA-7A23-7C9D-4AA59E1EAD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965" y="2139557"/>
            <a:ext cx="3007555" cy="3445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1" spc="20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0DBB090-2C78-B960-D7B7-B0B8546560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327" y="2468880"/>
            <a:ext cx="3007555" cy="22650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000" b="0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1F050B-ED69-4307-C94F-7F1FF59C42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516" y="2711275"/>
            <a:ext cx="3007555" cy="20718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1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0EFAC15-392D-59BF-332F-1341A55C4D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136" y="2910841"/>
            <a:ext cx="3006384" cy="40002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D1F752B-A1E6-394E-A3CE-753492806C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7155" y="3733527"/>
            <a:ext cx="3007555" cy="3445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1" spc="20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68">
            <a:extLst>
              <a:ext uri="{FF2B5EF4-FFF2-40B4-BE49-F238E27FC236}">
                <a16:creationId xmlns:a16="http://schemas.microsoft.com/office/drawing/2014/main" id="{197190F0-E45F-007C-83F6-73D9EEBE01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86580" y="4087438"/>
            <a:ext cx="960120" cy="90488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buNone/>
              <a:defRPr sz="5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9F29A06-B29A-5C5D-8EE3-F0E1DC1960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52930" y="4036601"/>
            <a:ext cx="1417321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0" name="Text Placeholder 68">
            <a:extLst>
              <a:ext uri="{FF2B5EF4-FFF2-40B4-BE49-F238E27FC236}">
                <a16:creationId xmlns:a16="http://schemas.microsoft.com/office/drawing/2014/main" id="{176C90B3-81EA-0382-4257-7F53CCCA958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86580" y="4310958"/>
            <a:ext cx="1280160" cy="90488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buNone/>
              <a:defRPr sz="5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900A9C8-5EB6-10FA-84E5-2FFF33CEDE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50390" y="4260121"/>
            <a:ext cx="1417321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7" name="Text Placeholder 68">
            <a:extLst>
              <a:ext uri="{FF2B5EF4-FFF2-40B4-BE49-F238E27FC236}">
                <a16:creationId xmlns:a16="http://schemas.microsoft.com/office/drawing/2014/main" id="{048B5BF1-49A4-9500-61DF-46C16036D09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6580" y="4540865"/>
            <a:ext cx="1280160" cy="90488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buNone/>
              <a:defRPr sz="5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C840F60-9129-19CE-973B-3BF4E48B17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54200" y="4490028"/>
            <a:ext cx="1417321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8" name="Text Placeholder 68">
            <a:extLst>
              <a:ext uri="{FF2B5EF4-FFF2-40B4-BE49-F238E27FC236}">
                <a16:creationId xmlns:a16="http://schemas.microsoft.com/office/drawing/2014/main" id="{8D18D63F-BDD4-E327-E204-D102B9AF69F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6580" y="4764385"/>
            <a:ext cx="1060704" cy="90488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buNone/>
              <a:defRPr sz="5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A318371-592F-FB83-35BA-48F8B2F9E0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51660" y="4713548"/>
            <a:ext cx="1417321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9" name="Text Placeholder 68">
            <a:extLst>
              <a:ext uri="{FF2B5EF4-FFF2-40B4-BE49-F238E27FC236}">
                <a16:creationId xmlns:a16="http://schemas.microsoft.com/office/drawing/2014/main" id="{D0116E4B-4EC5-C230-8CBF-A9D3AC5898A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6580" y="4992985"/>
            <a:ext cx="1033272" cy="90488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buNone/>
              <a:defRPr sz="5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F6BC7D7-8073-E8A5-4FDF-DD787F0875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58011" y="4942148"/>
            <a:ext cx="1410970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E8B51304-BE4F-DBEA-2A67-2416FF2C484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7155" y="5707108"/>
            <a:ext cx="3007555" cy="2945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1" spc="20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1" name="Text Placeholder 68">
            <a:extLst>
              <a:ext uri="{FF2B5EF4-FFF2-40B4-BE49-F238E27FC236}">
                <a16:creationId xmlns:a16="http://schemas.microsoft.com/office/drawing/2014/main" id="{2572D725-737C-8ABA-CD64-2E81C8547A8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82353" y="6133871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82" name="Text Placeholder 68">
            <a:extLst>
              <a:ext uri="{FF2B5EF4-FFF2-40B4-BE49-F238E27FC236}">
                <a16:creationId xmlns:a16="http://schemas.microsoft.com/office/drawing/2014/main" id="{3EAB0264-2B37-0C26-EEAF-CF7B1E13250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5357" y="6133871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83" name="Text Placeholder 68">
            <a:extLst>
              <a:ext uri="{FF2B5EF4-FFF2-40B4-BE49-F238E27FC236}">
                <a16:creationId xmlns:a16="http://schemas.microsoft.com/office/drawing/2014/main" id="{A7DED328-4C00-FBB3-5078-1BACC10048A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58836" y="6133871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84" name="Text Placeholder 68">
            <a:extLst>
              <a:ext uri="{FF2B5EF4-FFF2-40B4-BE49-F238E27FC236}">
                <a16:creationId xmlns:a16="http://schemas.microsoft.com/office/drawing/2014/main" id="{2CFED8B9-713C-4805-E95F-4B96BDB512C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348665" y="6133871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85" name="Text Placeholder 68">
            <a:extLst>
              <a:ext uri="{FF2B5EF4-FFF2-40B4-BE49-F238E27FC236}">
                <a16:creationId xmlns:a16="http://schemas.microsoft.com/office/drawing/2014/main" id="{55A83496-A775-3B2F-1DF9-76F5798311E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633892" y="6133871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48BF0EFB-7E00-2441-7C6B-D71C7DF6D0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58011" y="6083841"/>
            <a:ext cx="1424941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" name="Text Placeholder 68">
            <a:extLst>
              <a:ext uri="{FF2B5EF4-FFF2-40B4-BE49-F238E27FC236}">
                <a16:creationId xmlns:a16="http://schemas.microsoft.com/office/drawing/2014/main" id="{06A22EA4-EAD6-A56D-F09A-579A05E507B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353" y="6406067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88" name="Text Placeholder 68">
            <a:extLst>
              <a:ext uri="{FF2B5EF4-FFF2-40B4-BE49-F238E27FC236}">
                <a16:creationId xmlns:a16="http://schemas.microsoft.com/office/drawing/2014/main" id="{1496840C-DF59-E66A-3A6A-CDA2073D547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75357" y="6406067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89" name="Text Placeholder 68">
            <a:extLst>
              <a:ext uri="{FF2B5EF4-FFF2-40B4-BE49-F238E27FC236}">
                <a16:creationId xmlns:a16="http://schemas.microsoft.com/office/drawing/2014/main" id="{31501784-7DE4-B4D1-8998-E4E09962ADC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58836" y="6406067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90" name="Text Placeholder 68">
            <a:extLst>
              <a:ext uri="{FF2B5EF4-FFF2-40B4-BE49-F238E27FC236}">
                <a16:creationId xmlns:a16="http://schemas.microsoft.com/office/drawing/2014/main" id="{2D7A5670-BBA4-9675-9294-58F2E267982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348665" y="6406067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86" name="Text Placeholder 68">
            <a:extLst>
              <a:ext uri="{FF2B5EF4-FFF2-40B4-BE49-F238E27FC236}">
                <a16:creationId xmlns:a16="http://schemas.microsoft.com/office/drawing/2014/main" id="{1F4DFE0A-0CB9-0DE4-E606-038FA351520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33892" y="6406067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6647BB52-AF7E-A3C7-8AF6-E48A548857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58011" y="6355621"/>
            <a:ext cx="1424941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1" name="Text Placeholder 68">
            <a:extLst>
              <a:ext uri="{FF2B5EF4-FFF2-40B4-BE49-F238E27FC236}">
                <a16:creationId xmlns:a16="http://schemas.microsoft.com/office/drawing/2014/main" id="{89B78502-F1AA-5AAF-95F9-B4E911CCD22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82353" y="6684824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92" name="Text Placeholder 68">
            <a:extLst>
              <a:ext uri="{FF2B5EF4-FFF2-40B4-BE49-F238E27FC236}">
                <a16:creationId xmlns:a16="http://schemas.microsoft.com/office/drawing/2014/main" id="{71590458-820E-5173-685B-814C7A45EF8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75357" y="6684824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93" name="Text Placeholder 68">
            <a:extLst>
              <a:ext uri="{FF2B5EF4-FFF2-40B4-BE49-F238E27FC236}">
                <a16:creationId xmlns:a16="http://schemas.microsoft.com/office/drawing/2014/main" id="{044D51FB-E195-AB56-2A52-E1F5BDB6441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58836" y="6684824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94" name="Text Placeholder 68">
            <a:extLst>
              <a:ext uri="{FF2B5EF4-FFF2-40B4-BE49-F238E27FC236}">
                <a16:creationId xmlns:a16="http://schemas.microsoft.com/office/drawing/2014/main" id="{BEDFB437-0B3D-B42A-E2B6-50D444B5284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348665" y="6684824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95" name="Text Placeholder 68">
            <a:extLst>
              <a:ext uri="{FF2B5EF4-FFF2-40B4-BE49-F238E27FC236}">
                <a16:creationId xmlns:a16="http://schemas.microsoft.com/office/drawing/2014/main" id="{48BDA8E0-5BF2-4AB2-F04F-60FD185A4C1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633892" y="6684824"/>
            <a:ext cx="82296" cy="82296"/>
          </a:xfrm>
          <a:prstGeom prst="ellipse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4C6BB87-0356-011D-FC1E-7F691A9D766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58011" y="6629978"/>
            <a:ext cx="1424941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E77B91C-62B4-C902-B2FC-C89D36AB74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0965" y="7342868"/>
            <a:ext cx="3007555" cy="2691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1" spc="20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7C29D0D-5D29-A82E-812E-165FBEACAD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3345" y="7702304"/>
            <a:ext cx="2032098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8F6993D0-4FB1-16AB-5EE9-CE954C1C5F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567843" y="7697224"/>
            <a:ext cx="614680" cy="192163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800" b="1" spc="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B4CC691E-16D7-E7E7-8941-CA447EBC8F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3345" y="7923284"/>
            <a:ext cx="2032098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BCDA0A57-6CCE-D9F7-698B-AB053C6E17B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567843" y="7918204"/>
            <a:ext cx="614680" cy="192163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800" b="1" spc="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479B35C-4578-EA8B-BBE5-3FDCE83D649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3345" y="8149381"/>
            <a:ext cx="2032098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1F74A97C-70AC-D83C-3679-0C43738B671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567843" y="8144301"/>
            <a:ext cx="614680" cy="192163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800" b="1" spc="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74E78F75-A2AB-F1F9-A6D8-0D6AD6B501B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3345" y="8368765"/>
            <a:ext cx="2032098" cy="1921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0" spc="8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FC1913E9-93B5-A38B-D685-4D9EC85790D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567843" y="8363685"/>
            <a:ext cx="614680" cy="192163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800" b="1" spc="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F474F1C-340A-135F-A338-1D8CB5DE47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25654" y="2139557"/>
            <a:ext cx="2761488" cy="3445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1" spc="20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A2F590F-EF30-5470-79EF-617EBC796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5654" y="2471113"/>
            <a:ext cx="2761488" cy="28956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000" b="0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63FBF79-2CC4-DB42-0071-64638F5CA2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5654" y="2721129"/>
            <a:ext cx="2761488" cy="20718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1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3B68661B-A7EA-9957-EFAA-A99877C202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5654" y="2901644"/>
            <a:ext cx="2761488" cy="1437300"/>
          </a:xfrm>
        </p:spPr>
        <p:txBody>
          <a:bodyPr>
            <a:noAutofit/>
          </a:bodyPr>
          <a:lstStyle>
            <a:lvl1pPr marL="171450" indent="-171450" algn="l">
              <a:lnSpc>
                <a:spcPct val="95000"/>
              </a:lnSpc>
              <a:spcBef>
                <a:spcPts val="0"/>
              </a:spcBef>
              <a:spcAft>
                <a:spcPts val="650"/>
              </a:spcAft>
              <a:buFont typeface="Arial" panose="020B0604020202020204" pitchFamily="34" charset="0"/>
              <a:buChar char="•"/>
              <a:defRPr sz="800" b="0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BB0C5378-1BC6-F5A3-2CE5-E4CEFAF213C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625654" y="4650433"/>
            <a:ext cx="2761488" cy="28956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000" b="0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A7528ED-F7D9-B2D9-B85F-3AB8C376E0B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5654" y="4907049"/>
            <a:ext cx="2761488" cy="20718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1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EBBB0AE-48C2-2020-51DD-6EEF2F3EB4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25654" y="5087565"/>
            <a:ext cx="2761488" cy="1469854"/>
          </a:xfrm>
        </p:spPr>
        <p:txBody>
          <a:bodyPr>
            <a:noAutofit/>
          </a:bodyPr>
          <a:lstStyle>
            <a:lvl1pPr marL="171450" indent="-171450" algn="l">
              <a:lnSpc>
                <a:spcPct val="95000"/>
              </a:lnSpc>
              <a:spcBef>
                <a:spcPts val="0"/>
              </a:spcBef>
              <a:spcAft>
                <a:spcPts val="650"/>
              </a:spcAft>
              <a:buFont typeface="Arial" panose="020B0604020202020204" pitchFamily="34" charset="0"/>
              <a:buChar char="•"/>
              <a:defRPr sz="800" b="0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9">
            <a:extLst>
              <a:ext uri="{FF2B5EF4-FFF2-40B4-BE49-F238E27FC236}">
                <a16:creationId xmlns:a16="http://schemas.microsoft.com/office/drawing/2014/main" id="{33317A95-0535-F97A-D33F-9F3526154C0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25654" y="6825943"/>
            <a:ext cx="2761488" cy="28956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000" b="0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E5B6090B-CA0E-6D56-03D2-345FFC4D33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25654" y="7092879"/>
            <a:ext cx="2761488" cy="20718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800" b="1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E4FFC753-70D6-238E-411F-F495B9E2DE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25654" y="7278474"/>
            <a:ext cx="2761488" cy="1528057"/>
          </a:xfrm>
        </p:spPr>
        <p:txBody>
          <a:bodyPr>
            <a:noAutofit/>
          </a:bodyPr>
          <a:lstStyle>
            <a:lvl1pPr marL="171450" indent="-171450" algn="l">
              <a:lnSpc>
                <a:spcPct val="95000"/>
              </a:lnSpc>
              <a:spcBef>
                <a:spcPts val="0"/>
              </a:spcBef>
              <a:spcAft>
                <a:spcPts val="650"/>
              </a:spcAft>
              <a:buFont typeface="Arial" panose="020B0604020202020204" pitchFamily="34" charset="0"/>
              <a:buChar char="•"/>
              <a:defRPr sz="800" b="0" spc="50" baseline="0">
                <a:latin typeface="+mn-lt"/>
              </a:defRPr>
            </a:lvl1pPr>
            <a:lvl2pPr marL="342900" indent="0" algn="ctr">
              <a:buNone/>
              <a:defRPr sz="1000" spc="300" baseline="0">
                <a:latin typeface="+mn-lt"/>
              </a:defRPr>
            </a:lvl2pPr>
            <a:lvl3pPr marL="685800" indent="0" algn="ctr">
              <a:buNone/>
              <a:defRPr sz="1000" spc="300" baseline="0">
                <a:latin typeface="+mn-lt"/>
              </a:defRPr>
            </a:lvl3pPr>
            <a:lvl4pPr marL="1028700" indent="0" algn="ctr">
              <a:buNone/>
              <a:defRPr sz="1000" spc="300" baseline="0">
                <a:latin typeface="+mn-lt"/>
              </a:defRPr>
            </a:lvl4pPr>
            <a:lvl5pPr marL="1371600" indent="0" algn="ctr">
              <a:buNone/>
              <a:defRPr sz="1000" spc="300" baseline="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4A1CBE-9B0D-E895-353D-821F1C06C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0491" y="3477593"/>
            <a:ext cx="26243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6D8382-16A3-2A1E-54C6-FF9E232E6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2872" y="5464484"/>
            <a:ext cx="26065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4F16F5-8A34-E3FF-2F2B-5E0E1FFE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0492" y="7131238"/>
            <a:ext cx="26065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1E9BC2-9555-BF04-DC14-01526FEC9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2872" y="1893096"/>
            <a:ext cx="5916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27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9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35397B5E-896E-B478-5C42-52661A7F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SMIRITI SISODIYA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B6A9E-0C0D-06CF-B886-5069F95A16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WWW.LUCERNEPUBLISHING.COM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9A4F1BF6-A6E8-4CDA-4AD5-0626D3E60B9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SCOTTSDALE, AZ | 502.555.0123 | SMIRITI@EXAMPLE.COM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0570-995C-49C1-F759-EC145C50D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A4929-1668-E27A-4FD8-83BA37C07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Mount Flores College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E9584-7C6B-7A33-82D5-4F9D4D9A05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20XX – 20XX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C707D3-D0B4-76CC-F226-9957021047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 English Literature, 4.0 GPA</a:t>
            </a:r>
          </a:p>
        </p:txBody>
      </p:sp>
      <p:sp>
        <p:nvSpPr>
          <p:cNvPr id="265" name="Text Placeholder 264">
            <a:extLst>
              <a:ext uri="{FF2B5EF4-FFF2-40B4-BE49-F238E27FC236}">
                <a16:creationId xmlns:a16="http://schemas.microsoft.com/office/drawing/2014/main" id="{6A6287DF-0D24-FF0B-A573-E253F7F837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504" name="Text Placeholder 503">
            <a:extLst>
              <a:ext uri="{FF2B5EF4-FFF2-40B4-BE49-F238E27FC236}">
                <a16:creationId xmlns:a16="http://schemas.microsoft.com/office/drawing/2014/main" id="{5211E003-5AA3-1CDD-FFF1-88BDAF64FBB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1" name="Text Placeholder 300">
            <a:extLst>
              <a:ext uri="{FF2B5EF4-FFF2-40B4-BE49-F238E27FC236}">
                <a16:creationId xmlns:a16="http://schemas.microsoft.com/office/drawing/2014/main" id="{DE5F1457-E837-0595-40F4-4052FBC68E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505" name="Text Placeholder 504">
            <a:extLst>
              <a:ext uri="{FF2B5EF4-FFF2-40B4-BE49-F238E27FC236}">
                <a16:creationId xmlns:a16="http://schemas.microsoft.com/office/drawing/2014/main" id="{D42A68EC-59F6-54C4-50FB-A6F1BCC0642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2" name="Text Placeholder 301">
            <a:extLst>
              <a:ext uri="{FF2B5EF4-FFF2-40B4-BE49-F238E27FC236}">
                <a16:creationId xmlns:a16="http://schemas.microsoft.com/office/drawing/2014/main" id="{D2F2E17F-6A81-F4FF-7035-0A1701A538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506" name="Text Placeholder 505">
            <a:extLst>
              <a:ext uri="{FF2B5EF4-FFF2-40B4-BE49-F238E27FC236}">
                <a16:creationId xmlns:a16="http://schemas.microsoft.com/office/drawing/2014/main" id="{B209F0CB-B0F4-F37A-3ACA-6689226A671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3" name="Text Placeholder 302">
            <a:extLst>
              <a:ext uri="{FF2B5EF4-FFF2-40B4-BE49-F238E27FC236}">
                <a16:creationId xmlns:a16="http://schemas.microsoft.com/office/drawing/2014/main" id="{FAAB1370-469A-3B78-B182-D0BDC8774C4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</p:txBody>
      </p:sp>
      <p:sp>
        <p:nvSpPr>
          <p:cNvPr id="507" name="Text Placeholder 506">
            <a:extLst>
              <a:ext uri="{FF2B5EF4-FFF2-40B4-BE49-F238E27FC236}">
                <a16:creationId xmlns:a16="http://schemas.microsoft.com/office/drawing/2014/main" id="{2474CA1C-7B0A-B4A4-3ADA-BB4C1FE9C4C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4" name="Text Placeholder 303">
            <a:extLst>
              <a:ext uri="{FF2B5EF4-FFF2-40B4-BE49-F238E27FC236}">
                <a16:creationId xmlns:a16="http://schemas.microsoft.com/office/drawing/2014/main" id="{DE62F922-1F4F-BB90-D459-DB730165FD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508" name="Text Placeholder 507">
            <a:extLst>
              <a:ext uri="{FF2B5EF4-FFF2-40B4-BE49-F238E27FC236}">
                <a16:creationId xmlns:a16="http://schemas.microsoft.com/office/drawing/2014/main" id="{CC9669A6-94A2-4E24-E873-A62F6C234D9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5" name="Text Placeholder 304">
            <a:extLst>
              <a:ext uri="{FF2B5EF4-FFF2-40B4-BE49-F238E27FC236}">
                <a16:creationId xmlns:a16="http://schemas.microsoft.com/office/drawing/2014/main" id="{08F6826C-8B43-6604-E983-977E68A3FC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sp>
        <p:nvSpPr>
          <p:cNvPr id="355" name="Text Placeholder 354">
            <a:extLst>
              <a:ext uri="{FF2B5EF4-FFF2-40B4-BE49-F238E27FC236}">
                <a16:creationId xmlns:a16="http://schemas.microsoft.com/office/drawing/2014/main" id="{A8BC1BD1-78D3-B4FC-312E-D003C957B01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509" name="Text Placeholder 508">
            <a:extLst>
              <a:ext uri="{FF2B5EF4-FFF2-40B4-BE49-F238E27FC236}">
                <a16:creationId xmlns:a16="http://schemas.microsoft.com/office/drawing/2014/main" id="{641E57EB-F497-304D-C548-165EC0D79A7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0" name="Text Placeholder 509">
            <a:extLst>
              <a:ext uri="{FF2B5EF4-FFF2-40B4-BE49-F238E27FC236}">
                <a16:creationId xmlns:a16="http://schemas.microsoft.com/office/drawing/2014/main" id="{E9C01651-1C0C-E9C0-A906-F7FFF2B371D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1" name="Text Placeholder 510">
            <a:extLst>
              <a:ext uri="{FF2B5EF4-FFF2-40B4-BE49-F238E27FC236}">
                <a16:creationId xmlns:a16="http://schemas.microsoft.com/office/drawing/2014/main" id="{71C7BC50-BF7D-8797-39A6-460AED303A3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86818FF-6F66-F362-2F8E-AFB1D97B3D9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D6C2D0F-17F4-034A-74C4-9993906D614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" name="Text Placeholder 306">
            <a:extLst>
              <a:ext uri="{FF2B5EF4-FFF2-40B4-BE49-F238E27FC236}">
                <a16:creationId xmlns:a16="http://schemas.microsoft.com/office/drawing/2014/main" id="{8AF3A4B2-B301-0553-2614-EC4625358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058D52E7-C2EF-5A7C-C4D4-41105DD2E12B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3D19BCC-720D-01F8-011E-78C364FB1A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2BB5917E-C8CA-3AB2-BF2B-A6A7ED775DF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D028340C-21FE-0D4E-5408-B977D47AB62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02C24F31-C6FC-338F-8D6B-1C66EC05702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52A961F-511A-72CC-6CF2-C54A4D2DC21B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500C8A6-2721-1FBE-86FC-92E54F9A44E0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13C600B-006B-9294-8986-7C6225A07DF2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310FC883-A076-18D4-030F-9C99F38CC7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SPANISH</a:t>
            </a:r>
          </a:p>
        </p:txBody>
      </p:sp>
      <p:sp>
        <p:nvSpPr>
          <p:cNvPr id="306" name="Text Placeholder 305">
            <a:extLst>
              <a:ext uri="{FF2B5EF4-FFF2-40B4-BE49-F238E27FC236}">
                <a16:creationId xmlns:a16="http://schemas.microsoft.com/office/drawing/2014/main" id="{3C1FEE3B-2BFE-D4A8-2AE8-2C1DDAA1340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6BB05D21-25AE-07B2-F8DC-584B9309034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SOCIAL MEDIA MARKETING</a:t>
            </a:r>
          </a:p>
        </p:txBody>
      </p:sp>
      <p:sp>
        <p:nvSpPr>
          <p:cNvPr id="314" name="Text Placeholder 313">
            <a:extLst>
              <a:ext uri="{FF2B5EF4-FFF2-40B4-BE49-F238E27FC236}">
                <a16:creationId xmlns:a16="http://schemas.microsoft.com/office/drawing/2014/main" id="{CF77ED8C-455E-1100-21FE-FAE17F20F3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11" name="Text Placeholder 310">
            <a:extLst>
              <a:ext uri="{FF2B5EF4-FFF2-40B4-BE49-F238E27FC236}">
                <a16:creationId xmlns:a16="http://schemas.microsoft.com/office/drawing/2014/main" id="{4D679986-666E-69EA-7156-A6B55368D9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sp>
        <p:nvSpPr>
          <p:cNvPr id="315" name="Text Placeholder 314">
            <a:extLst>
              <a:ext uri="{FF2B5EF4-FFF2-40B4-BE49-F238E27FC236}">
                <a16:creationId xmlns:a16="http://schemas.microsoft.com/office/drawing/2014/main" id="{E38A89D8-A773-9A07-52D1-FCCA9710EA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1DCF7809-6C2D-256B-9D88-B680FD6F1D7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GRAPHIC DESIGN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C9287178-9CEA-9DCC-544D-D0E162566F7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13" name="Text Placeholder 312">
            <a:extLst>
              <a:ext uri="{FF2B5EF4-FFF2-40B4-BE49-F238E27FC236}">
                <a16:creationId xmlns:a16="http://schemas.microsoft.com/office/drawing/2014/main" id="{84A41483-45CD-153B-1982-5E3FCC082FE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6EF99787-DC42-A34A-BF4E-A61532A219F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C25EB46-7710-0AD3-82E7-0D6EDD22A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218A07-5446-8037-70B8-19C4AED97E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Lucerne Publishing | Editor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E37F59D-A9E1-A700-F935-C7DB0D5FF3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4/20XX – 1/20XX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D0A13A-D546-C506-F225-EBEF03E589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Experienced in managing editorial processes and coordinating with authors </a:t>
            </a:r>
          </a:p>
          <a:p>
            <a:r>
              <a:rPr lang="en-US" dirty="0"/>
              <a:t>Ensured timely and high-quality book production</a:t>
            </a:r>
          </a:p>
          <a:p>
            <a:r>
              <a:rPr lang="en-US" dirty="0"/>
              <a:t>Developed and executed marketing strategies to promote books</a:t>
            </a:r>
          </a:p>
          <a:p>
            <a:r>
              <a:rPr lang="en-US" dirty="0"/>
              <a:t>Results-driven through increased sales and expanded audience reach</a:t>
            </a:r>
          </a:p>
          <a:p>
            <a:endParaRPr lang="en-US" dirty="0"/>
          </a:p>
        </p:txBody>
      </p:sp>
      <p:sp>
        <p:nvSpPr>
          <p:cNvPr id="488" name="Text Placeholder 487">
            <a:extLst>
              <a:ext uri="{FF2B5EF4-FFF2-40B4-BE49-F238E27FC236}">
                <a16:creationId xmlns:a16="http://schemas.microsoft.com/office/drawing/2014/main" id="{C5F1AFF6-A394-A452-3E25-F4C2E54F795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Nod Publishers | Assistant editor</a:t>
            </a:r>
          </a:p>
        </p:txBody>
      </p:sp>
      <p:sp>
        <p:nvSpPr>
          <p:cNvPr id="296" name="Text Placeholder 295">
            <a:extLst>
              <a:ext uri="{FF2B5EF4-FFF2-40B4-BE49-F238E27FC236}">
                <a16:creationId xmlns:a16="http://schemas.microsoft.com/office/drawing/2014/main" id="{38059C0F-72AB-14AC-0C62-FA8F42A7E9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11/20XX – 3/20XX</a:t>
            </a:r>
          </a:p>
        </p:txBody>
      </p:sp>
      <p:sp>
        <p:nvSpPr>
          <p:cNvPr id="486" name="Text Placeholder 485">
            <a:extLst>
              <a:ext uri="{FF2B5EF4-FFF2-40B4-BE49-F238E27FC236}">
                <a16:creationId xmlns:a16="http://schemas.microsoft.com/office/drawing/2014/main" id="{85DD0B60-3C6E-CE42-6E58-F7028A1F5F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Consistently met publishing deadlines ensuring constant production</a:t>
            </a:r>
          </a:p>
          <a:p>
            <a:r>
              <a:rPr lang="en-US" dirty="0"/>
              <a:t>Skilled in acquiring new titles, negotiating contracts</a:t>
            </a:r>
          </a:p>
          <a:p>
            <a:r>
              <a:rPr lang="en-US" dirty="0"/>
              <a:t>Built relationships with authors, agents, and other industry professionals</a:t>
            </a:r>
          </a:p>
          <a:p>
            <a:r>
              <a:rPr lang="en-US"/>
              <a:t>Expanded </a:t>
            </a:r>
            <a:r>
              <a:rPr lang="en-US" dirty="0"/>
              <a:t>the company's publishing portfolio over 25%</a:t>
            </a:r>
          </a:p>
        </p:txBody>
      </p:sp>
      <p:sp>
        <p:nvSpPr>
          <p:cNvPr id="489" name="Text Placeholder 488">
            <a:extLst>
              <a:ext uri="{FF2B5EF4-FFF2-40B4-BE49-F238E27FC236}">
                <a16:creationId xmlns:a16="http://schemas.microsoft.com/office/drawing/2014/main" id="{41D82DE7-62C1-8E36-12D3-81D88F2BE65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Bellows College | English professor</a:t>
            </a:r>
          </a:p>
        </p:txBody>
      </p:sp>
      <p:sp>
        <p:nvSpPr>
          <p:cNvPr id="299" name="Text Placeholder 298">
            <a:extLst>
              <a:ext uri="{FF2B5EF4-FFF2-40B4-BE49-F238E27FC236}">
                <a16:creationId xmlns:a16="http://schemas.microsoft.com/office/drawing/2014/main" id="{23441EE9-CBBA-7684-6E56-F86B04A58B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12/20XX – 12/20XX</a:t>
            </a:r>
          </a:p>
        </p:txBody>
      </p:sp>
      <p:sp>
        <p:nvSpPr>
          <p:cNvPr id="487" name="Text Placeholder 486">
            <a:extLst>
              <a:ext uri="{FF2B5EF4-FFF2-40B4-BE49-F238E27FC236}">
                <a16:creationId xmlns:a16="http://schemas.microsoft.com/office/drawing/2014/main" id="{0DBB8D08-B5EC-329B-E3D0-E24CF2D4D1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Assisted professors in grading, assigning, and developing curriculum</a:t>
            </a:r>
          </a:p>
          <a:p>
            <a:r>
              <a:rPr lang="en-US" dirty="0"/>
              <a:t>Proficient in designing and grading assignments</a:t>
            </a:r>
          </a:p>
          <a:p>
            <a:r>
              <a:rPr lang="en-US" dirty="0"/>
              <a:t>Provided students with constructive feedback </a:t>
            </a:r>
          </a:p>
          <a:p>
            <a:r>
              <a:rPr lang="en-US" dirty="0"/>
              <a:t>Developed strong analytical and critical thinking skills</a:t>
            </a:r>
          </a:p>
        </p:txBody>
      </p:sp>
    </p:spTree>
    <p:extLst>
      <p:ext uri="{BB962C8B-B14F-4D97-AF65-F5344CB8AC3E}">
        <p14:creationId xmlns:p14="http://schemas.microsoft.com/office/powerpoint/2010/main" val="3100288497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TM67752057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EEEBE7"/>
      </a:accent1>
      <a:accent2>
        <a:srgbClr val="55BBD9"/>
      </a:accent2>
      <a:accent3>
        <a:srgbClr val="FE594C"/>
      </a:accent3>
      <a:accent4>
        <a:srgbClr val="FFE149"/>
      </a:accent4>
      <a:accent5>
        <a:srgbClr val="36C3A9"/>
      </a:accent5>
      <a:accent6>
        <a:srgbClr val="FFB8A8"/>
      </a:accent6>
      <a:hlink>
        <a:srgbClr val="69A020"/>
      </a:hlink>
      <a:folHlink>
        <a:srgbClr val="8C8C8C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ntable-resume_win32_SL_v8" id="{DFBDF04D-0C85-4F89-9727-99B36BE735CC}" vid="{ECD6330C-FEC9-406D-BC08-050D81826C39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176</ap:Words>
  <ap:Application>Microsoft Office PowerPoint</ap:Application>
  <ap:PresentationFormat>Letter Paper (8.5x11 in)</ap:PresentationFormat>
  <ap:Paragraphs>45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Century Gothic</vt:lpstr>
      <vt:lpstr>Office Theme</vt:lpstr>
      <vt:lpstr>SMIRITI SISODIYA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2023-04-05T18:03:39Z</dcterms:created>
  <dcterms:modified xsi:type="dcterms:W3CDTF">2023-04-05T18:04:05Z</dcterms:modified>
</cp:coreProperties>
</file>